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51"/>
  </p:notesMasterIdLst>
  <p:sldIdLst>
    <p:sldId id="256" r:id="rId2"/>
    <p:sldId id="309" r:id="rId3"/>
    <p:sldId id="311" r:id="rId4"/>
    <p:sldId id="307" r:id="rId5"/>
    <p:sldId id="308" r:id="rId6"/>
    <p:sldId id="320" r:id="rId7"/>
    <p:sldId id="334" r:id="rId8"/>
    <p:sldId id="321" r:id="rId9"/>
    <p:sldId id="310" r:id="rId10"/>
    <p:sldId id="312" r:id="rId11"/>
    <p:sldId id="322" r:id="rId12"/>
    <p:sldId id="323" r:id="rId13"/>
    <p:sldId id="333" r:id="rId14"/>
    <p:sldId id="325" r:id="rId15"/>
    <p:sldId id="324" r:id="rId16"/>
    <p:sldId id="332" r:id="rId17"/>
    <p:sldId id="326" r:id="rId18"/>
    <p:sldId id="327" r:id="rId19"/>
    <p:sldId id="328" r:id="rId20"/>
    <p:sldId id="329" r:id="rId21"/>
    <p:sldId id="330" r:id="rId22"/>
    <p:sldId id="336" r:id="rId23"/>
    <p:sldId id="337" r:id="rId24"/>
    <p:sldId id="338" r:id="rId25"/>
    <p:sldId id="339" r:id="rId26"/>
    <p:sldId id="343" r:id="rId27"/>
    <p:sldId id="344" r:id="rId28"/>
    <p:sldId id="346" r:id="rId29"/>
    <p:sldId id="340" r:id="rId30"/>
    <p:sldId id="341" r:id="rId31"/>
    <p:sldId id="345" r:id="rId32"/>
    <p:sldId id="342" r:id="rId33"/>
    <p:sldId id="347" r:id="rId34"/>
    <p:sldId id="355" r:id="rId35"/>
    <p:sldId id="348" r:id="rId36"/>
    <p:sldId id="353" r:id="rId37"/>
    <p:sldId id="351" r:id="rId38"/>
    <p:sldId id="354" r:id="rId39"/>
    <p:sldId id="352" r:id="rId40"/>
    <p:sldId id="349" r:id="rId41"/>
    <p:sldId id="350" r:id="rId42"/>
    <p:sldId id="356" r:id="rId43"/>
    <p:sldId id="313" r:id="rId44"/>
    <p:sldId id="335" r:id="rId45"/>
    <p:sldId id="318" r:id="rId46"/>
    <p:sldId id="319" r:id="rId47"/>
    <p:sldId id="331" r:id="rId48"/>
    <p:sldId id="317" r:id="rId49"/>
    <p:sldId id="266" r:id="rId50"/>
  </p:sldIdLst>
  <p:sldSz cx="12192000" cy="6858000"/>
  <p:notesSz cx="6858000" cy="9144000"/>
  <p:defaultTextStyle>
    <a:defPPr>
      <a:defRPr lang="sv-S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00"/>
    <a:srgbClr val="9595BD"/>
    <a:srgbClr val="06F8CA"/>
    <a:srgbClr val="C901FF"/>
    <a:srgbClr val="FF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726" autoAdjust="0"/>
    <p:restoredTop sz="94677" autoAdjust="0"/>
  </p:normalViewPr>
  <p:slideViewPr>
    <p:cSldViewPr showGuides="1">
      <p:cViewPr varScale="1">
        <p:scale>
          <a:sx n="101" d="100"/>
          <a:sy n="101" d="100"/>
        </p:scale>
        <p:origin x="870" y="108"/>
      </p:cViewPr>
      <p:guideLst>
        <p:guide orient="horz" pos="2160"/>
        <p:guide pos="3840"/>
      </p:guideLst>
    </p:cSldViewPr>
  </p:slideViewPr>
  <p:notesTextViewPr>
    <p:cViewPr>
      <p:scale>
        <a:sx n="1" d="1"/>
        <a:sy n="1" d="1"/>
      </p:scale>
      <p:origin x="0" y="0"/>
    </p:cViewPr>
  </p:notesTextViewPr>
  <p:sorterViewPr>
    <p:cViewPr>
      <p:scale>
        <a:sx n="100" d="100"/>
        <a:sy n="100" d="100"/>
      </p:scale>
      <p:origin x="0" y="-4251"/>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tshållare för sidhuvud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sv-SE"/>
          </a:p>
        </p:txBody>
      </p:sp>
      <p:sp>
        <p:nvSpPr>
          <p:cNvPr id="3" name="Platshållare för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AD8FC6C-040C-4590-B69C-B37425FEBF80}" type="datetimeFigureOut">
              <a:rPr lang="sv-SE" smtClean="0"/>
              <a:t>2026-03-27</a:t>
            </a:fld>
            <a:endParaRPr lang="sv-SE"/>
          </a:p>
        </p:txBody>
      </p:sp>
      <p:sp>
        <p:nvSpPr>
          <p:cNvPr id="4" name="Platshållare för bildobjekt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sv-SE"/>
          </a:p>
        </p:txBody>
      </p:sp>
      <p:sp>
        <p:nvSpPr>
          <p:cNvPr id="5" name="Platshållare för anteckninga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6" name="Platshållare för sidfot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sv-SE"/>
          </a:p>
        </p:txBody>
      </p:sp>
      <p:sp>
        <p:nvSpPr>
          <p:cNvPr id="7" name="Platshållare för bild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1EF62B3-6717-4963-8BA4-C7130D53DBE8}" type="slidenum">
              <a:rPr lang="sv-SE" smtClean="0"/>
              <a:t>‹#›</a:t>
            </a:fld>
            <a:endParaRPr lang="sv-SE"/>
          </a:p>
        </p:txBody>
      </p:sp>
    </p:spTree>
    <p:extLst>
      <p:ext uri="{BB962C8B-B14F-4D97-AF65-F5344CB8AC3E}">
        <p14:creationId xmlns:p14="http://schemas.microsoft.com/office/powerpoint/2010/main" val="23425198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a:p>
        </p:txBody>
      </p:sp>
      <p:sp>
        <p:nvSpPr>
          <p:cNvPr id="4" name="Platshållare för bildnummer 3"/>
          <p:cNvSpPr>
            <a:spLocks noGrp="1"/>
          </p:cNvSpPr>
          <p:nvPr>
            <p:ph type="sldNum" sz="quarter" idx="10"/>
          </p:nvPr>
        </p:nvSpPr>
        <p:spPr/>
        <p:txBody>
          <a:bodyPr/>
          <a:lstStyle/>
          <a:p>
            <a:fld id="{B1EF62B3-6717-4963-8BA4-C7130D53DBE8}" type="slidenum">
              <a:rPr lang="sv-SE" smtClean="0"/>
              <a:t>1</a:t>
            </a:fld>
            <a:endParaRPr lang="sv-SE"/>
          </a:p>
        </p:txBody>
      </p:sp>
    </p:spTree>
    <p:extLst>
      <p:ext uri="{BB962C8B-B14F-4D97-AF65-F5344CB8AC3E}">
        <p14:creationId xmlns:p14="http://schemas.microsoft.com/office/powerpoint/2010/main" val="10928059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C728D5-5C1B-C587-250E-36594B429F37}"/>
            </a:ext>
          </a:extLst>
        </p:cNvPr>
        <p:cNvGrpSpPr/>
        <p:nvPr/>
      </p:nvGrpSpPr>
      <p:grpSpPr>
        <a:xfrm>
          <a:off x="0" y="0"/>
          <a:ext cx="0" cy="0"/>
          <a:chOff x="0" y="0"/>
          <a:chExt cx="0" cy="0"/>
        </a:xfrm>
      </p:grpSpPr>
      <p:sp>
        <p:nvSpPr>
          <p:cNvPr id="2" name="Platshållare för bildobjekt 1">
            <a:extLst>
              <a:ext uri="{FF2B5EF4-FFF2-40B4-BE49-F238E27FC236}">
                <a16:creationId xmlns:a16="http://schemas.microsoft.com/office/drawing/2014/main" id="{DCFCC7F0-3496-B5A4-B4E0-3271C35EA653}"/>
              </a:ext>
            </a:extLst>
          </p:cNvPr>
          <p:cNvSpPr>
            <a:spLocks noGrp="1" noRot="1" noChangeAspect="1"/>
          </p:cNvSpPr>
          <p:nvPr>
            <p:ph type="sldImg"/>
          </p:nvPr>
        </p:nvSpPr>
        <p:spPr/>
      </p:sp>
      <p:sp>
        <p:nvSpPr>
          <p:cNvPr id="3" name="Platshållare för anteckningar 2">
            <a:extLst>
              <a:ext uri="{FF2B5EF4-FFF2-40B4-BE49-F238E27FC236}">
                <a16:creationId xmlns:a16="http://schemas.microsoft.com/office/drawing/2014/main" id="{B0CE56D9-F4E7-1AB2-F3F3-ADFA113D7952}"/>
              </a:ext>
            </a:extLst>
          </p:cNvPr>
          <p:cNvSpPr>
            <a:spLocks noGrp="1"/>
          </p:cNvSpPr>
          <p:nvPr>
            <p:ph type="body" idx="1"/>
          </p:nvPr>
        </p:nvSpPr>
        <p:spPr/>
        <p:txBody>
          <a:bodyPr/>
          <a:lstStyle/>
          <a:p>
            <a:endParaRPr lang="sv-SE" dirty="0"/>
          </a:p>
        </p:txBody>
      </p:sp>
      <p:sp>
        <p:nvSpPr>
          <p:cNvPr id="4" name="Platshållare för bildnummer 3">
            <a:extLst>
              <a:ext uri="{FF2B5EF4-FFF2-40B4-BE49-F238E27FC236}">
                <a16:creationId xmlns:a16="http://schemas.microsoft.com/office/drawing/2014/main" id="{81A44070-9001-7413-448F-B3B4BCC2CD7B}"/>
              </a:ext>
            </a:extLst>
          </p:cNvPr>
          <p:cNvSpPr>
            <a:spLocks noGrp="1"/>
          </p:cNvSpPr>
          <p:nvPr>
            <p:ph type="sldNum" sz="quarter" idx="10"/>
          </p:nvPr>
        </p:nvSpPr>
        <p:spPr/>
        <p:txBody>
          <a:bodyPr/>
          <a:lstStyle/>
          <a:p>
            <a:fld id="{B1EF62B3-6717-4963-8BA4-C7130D53DBE8}" type="slidenum">
              <a:rPr lang="sv-SE" smtClean="0"/>
              <a:t>2</a:t>
            </a:fld>
            <a:endParaRPr lang="sv-SE"/>
          </a:p>
        </p:txBody>
      </p:sp>
    </p:spTree>
    <p:extLst>
      <p:ext uri="{BB962C8B-B14F-4D97-AF65-F5344CB8AC3E}">
        <p14:creationId xmlns:p14="http://schemas.microsoft.com/office/powerpoint/2010/main" val="28279768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7DEDA0-785B-957B-A634-CB529ADB3B2F}"/>
            </a:ext>
          </a:extLst>
        </p:cNvPr>
        <p:cNvGrpSpPr/>
        <p:nvPr/>
      </p:nvGrpSpPr>
      <p:grpSpPr>
        <a:xfrm>
          <a:off x="0" y="0"/>
          <a:ext cx="0" cy="0"/>
          <a:chOff x="0" y="0"/>
          <a:chExt cx="0" cy="0"/>
        </a:xfrm>
      </p:grpSpPr>
      <p:sp>
        <p:nvSpPr>
          <p:cNvPr id="2" name="Platshållare för bildobjekt 1">
            <a:extLst>
              <a:ext uri="{FF2B5EF4-FFF2-40B4-BE49-F238E27FC236}">
                <a16:creationId xmlns:a16="http://schemas.microsoft.com/office/drawing/2014/main" id="{BB651C65-1FAD-B99A-3673-29785756C8A6}"/>
              </a:ext>
            </a:extLst>
          </p:cNvPr>
          <p:cNvSpPr>
            <a:spLocks noGrp="1" noRot="1" noChangeAspect="1"/>
          </p:cNvSpPr>
          <p:nvPr>
            <p:ph type="sldImg"/>
          </p:nvPr>
        </p:nvSpPr>
        <p:spPr/>
      </p:sp>
      <p:sp>
        <p:nvSpPr>
          <p:cNvPr id="3" name="Platshållare för anteckningar 2">
            <a:extLst>
              <a:ext uri="{FF2B5EF4-FFF2-40B4-BE49-F238E27FC236}">
                <a16:creationId xmlns:a16="http://schemas.microsoft.com/office/drawing/2014/main" id="{1ADB49A9-361D-D772-E65B-FA381DC4D855}"/>
              </a:ext>
            </a:extLst>
          </p:cNvPr>
          <p:cNvSpPr>
            <a:spLocks noGrp="1"/>
          </p:cNvSpPr>
          <p:nvPr>
            <p:ph type="body" idx="1"/>
          </p:nvPr>
        </p:nvSpPr>
        <p:spPr/>
        <p:txBody>
          <a:bodyPr/>
          <a:lstStyle/>
          <a:p>
            <a:endParaRPr lang="sv-SE" dirty="0"/>
          </a:p>
        </p:txBody>
      </p:sp>
      <p:sp>
        <p:nvSpPr>
          <p:cNvPr id="4" name="Platshållare för bildnummer 3">
            <a:extLst>
              <a:ext uri="{FF2B5EF4-FFF2-40B4-BE49-F238E27FC236}">
                <a16:creationId xmlns:a16="http://schemas.microsoft.com/office/drawing/2014/main" id="{FED08246-7DE9-2C5E-7C1E-77D49388632E}"/>
              </a:ext>
            </a:extLst>
          </p:cNvPr>
          <p:cNvSpPr>
            <a:spLocks noGrp="1"/>
          </p:cNvSpPr>
          <p:nvPr>
            <p:ph type="sldNum" sz="quarter" idx="10"/>
          </p:nvPr>
        </p:nvSpPr>
        <p:spPr/>
        <p:txBody>
          <a:bodyPr/>
          <a:lstStyle/>
          <a:p>
            <a:fld id="{B1EF62B3-6717-4963-8BA4-C7130D53DBE8}" type="slidenum">
              <a:rPr lang="sv-SE" smtClean="0"/>
              <a:t>3</a:t>
            </a:fld>
            <a:endParaRPr lang="sv-SE"/>
          </a:p>
        </p:txBody>
      </p:sp>
    </p:spTree>
    <p:extLst>
      <p:ext uri="{BB962C8B-B14F-4D97-AF65-F5344CB8AC3E}">
        <p14:creationId xmlns:p14="http://schemas.microsoft.com/office/powerpoint/2010/main" val="181406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dirty="0"/>
          </a:p>
        </p:txBody>
      </p:sp>
      <p:sp>
        <p:nvSpPr>
          <p:cNvPr id="4" name="Platshållare för bildnummer 3"/>
          <p:cNvSpPr>
            <a:spLocks noGrp="1"/>
          </p:cNvSpPr>
          <p:nvPr>
            <p:ph type="sldNum" sz="quarter" idx="10"/>
          </p:nvPr>
        </p:nvSpPr>
        <p:spPr/>
        <p:txBody>
          <a:bodyPr/>
          <a:lstStyle/>
          <a:p>
            <a:fld id="{B1EF62B3-6717-4963-8BA4-C7130D53DBE8}" type="slidenum">
              <a:rPr lang="sv-SE" smtClean="0"/>
              <a:t>4</a:t>
            </a:fld>
            <a:endParaRPr lang="sv-SE"/>
          </a:p>
        </p:txBody>
      </p:sp>
    </p:spTree>
    <p:extLst>
      <p:ext uri="{BB962C8B-B14F-4D97-AF65-F5344CB8AC3E}">
        <p14:creationId xmlns:p14="http://schemas.microsoft.com/office/powerpoint/2010/main" val="28144070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F55534-318A-2214-32C2-90759958BC35}"/>
            </a:ext>
          </a:extLst>
        </p:cNvPr>
        <p:cNvGrpSpPr/>
        <p:nvPr/>
      </p:nvGrpSpPr>
      <p:grpSpPr>
        <a:xfrm>
          <a:off x="0" y="0"/>
          <a:ext cx="0" cy="0"/>
          <a:chOff x="0" y="0"/>
          <a:chExt cx="0" cy="0"/>
        </a:xfrm>
      </p:grpSpPr>
      <p:sp>
        <p:nvSpPr>
          <p:cNvPr id="2" name="Platshållare för bildobjekt 1">
            <a:extLst>
              <a:ext uri="{FF2B5EF4-FFF2-40B4-BE49-F238E27FC236}">
                <a16:creationId xmlns:a16="http://schemas.microsoft.com/office/drawing/2014/main" id="{195D1151-B698-019B-C5B3-EEF534225361}"/>
              </a:ext>
            </a:extLst>
          </p:cNvPr>
          <p:cNvSpPr>
            <a:spLocks noGrp="1" noRot="1" noChangeAspect="1"/>
          </p:cNvSpPr>
          <p:nvPr>
            <p:ph type="sldImg"/>
          </p:nvPr>
        </p:nvSpPr>
        <p:spPr/>
      </p:sp>
      <p:sp>
        <p:nvSpPr>
          <p:cNvPr id="3" name="Platshållare för anteckningar 2">
            <a:extLst>
              <a:ext uri="{FF2B5EF4-FFF2-40B4-BE49-F238E27FC236}">
                <a16:creationId xmlns:a16="http://schemas.microsoft.com/office/drawing/2014/main" id="{BB29783E-E889-D49C-439A-D292F927C5CE}"/>
              </a:ext>
            </a:extLst>
          </p:cNvPr>
          <p:cNvSpPr>
            <a:spLocks noGrp="1"/>
          </p:cNvSpPr>
          <p:nvPr>
            <p:ph type="body" idx="1"/>
          </p:nvPr>
        </p:nvSpPr>
        <p:spPr/>
        <p:txBody>
          <a:bodyPr/>
          <a:lstStyle/>
          <a:p>
            <a:endParaRPr lang="sv-SE" dirty="0"/>
          </a:p>
        </p:txBody>
      </p:sp>
      <p:sp>
        <p:nvSpPr>
          <p:cNvPr id="4" name="Platshållare för bildnummer 3">
            <a:extLst>
              <a:ext uri="{FF2B5EF4-FFF2-40B4-BE49-F238E27FC236}">
                <a16:creationId xmlns:a16="http://schemas.microsoft.com/office/drawing/2014/main" id="{327B6438-8CEA-D047-AD07-CB83A8EB2B96}"/>
              </a:ext>
            </a:extLst>
          </p:cNvPr>
          <p:cNvSpPr>
            <a:spLocks noGrp="1"/>
          </p:cNvSpPr>
          <p:nvPr>
            <p:ph type="sldNum" sz="quarter" idx="10"/>
          </p:nvPr>
        </p:nvSpPr>
        <p:spPr/>
        <p:txBody>
          <a:bodyPr/>
          <a:lstStyle/>
          <a:p>
            <a:fld id="{B1EF62B3-6717-4963-8BA4-C7130D53DBE8}" type="slidenum">
              <a:rPr lang="sv-SE" smtClean="0"/>
              <a:t>5</a:t>
            </a:fld>
            <a:endParaRPr lang="sv-SE"/>
          </a:p>
        </p:txBody>
      </p:sp>
    </p:spTree>
    <p:extLst>
      <p:ext uri="{BB962C8B-B14F-4D97-AF65-F5344CB8AC3E}">
        <p14:creationId xmlns:p14="http://schemas.microsoft.com/office/powerpoint/2010/main" val="36924366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33086B-020E-23CB-1290-688421E4C995}"/>
            </a:ext>
          </a:extLst>
        </p:cNvPr>
        <p:cNvGrpSpPr/>
        <p:nvPr/>
      </p:nvGrpSpPr>
      <p:grpSpPr>
        <a:xfrm>
          <a:off x="0" y="0"/>
          <a:ext cx="0" cy="0"/>
          <a:chOff x="0" y="0"/>
          <a:chExt cx="0" cy="0"/>
        </a:xfrm>
      </p:grpSpPr>
      <p:sp>
        <p:nvSpPr>
          <p:cNvPr id="2" name="Platshållare för bildobjekt 1">
            <a:extLst>
              <a:ext uri="{FF2B5EF4-FFF2-40B4-BE49-F238E27FC236}">
                <a16:creationId xmlns:a16="http://schemas.microsoft.com/office/drawing/2014/main" id="{9FBFF84E-FB5D-68AF-1B7E-F32887F716B7}"/>
              </a:ext>
            </a:extLst>
          </p:cNvPr>
          <p:cNvSpPr>
            <a:spLocks noGrp="1" noRot="1" noChangeAspect="1"/>
          </p:cNvSpPr>
          <p:nvPr>
            <p:ph type="sldImg"/>
          </p:nvPr>
        </p:nvSpPr>
        <p:spPr/>
      </p:sp>
      <p:sp>
        <p:nvSpPr>
          <p:cNvPr id="3" name="Platshållare för anteckningar 2">
            <a:extLst>
              <a:ext uri="{FF2B5EF4-FFF2-40B4-BE49-F238E27FC236}">
                <a16:creationId xmlns:a16="http://schemas.microsoft.com/office/drawing/2014/main" id="{2890D4BB-BFFC-C08C-9848-0A004508CFD7}"/>
              </a:ext>
            </a:extLst>
          </p:cNvPr>
          <p:cNvSpPr>
            <a:spLocks noGrp="1"/>
          </p:cNvSpPr>
          <p:nvPr>
            <p:ph type="body" idx="1"/>
          </p:nvPr>
        </p:nvSpPr>
        <p:spPr/>
        <p:txBody>
          <a:bodyPr/>
          <a:lstStyle/>
          <a:p>
            <a:endParaRPr lang="sv-SE" dirty="0"/>
          </a:p>
        </p:txBody>
      </p:sp>
      <p:sp>
        <p:nvSpPr>
          <p:cNvPr id="4" name="Platshållare för bildnummer 3">
            <a:extLst>
              <a:ext uri="{FF2B5EF4-FFF2-40B4-BE49-F238E27FC236}">
                <a16:creationId xmlns:a16="http://schemas.microsoft.com/office/drawing/2014/main" id="{0545DFB0-DD8D-2162-1A5F-CF32C53147C5}"/>
              </a:ext>
            </a:extLst>
          </p:cNvPr>
          <p:cNvSpPr>
            <a:spLocks noGrp="1"/>
          </p:cNvSpPr>
          <p:nvPr>
            <p:ph type="sldNum" sz="quarter" idx="10"/>
          </p:nvPr>
        </p:nvSpPr>
        <p:spPr/>
        <p:txBody>
          <a:bodyPr/>
          <a:lstStyle/>
          <a:p>
            <a:fld id="{B1EF62B3-6717-4963-8BA4-C7130D53DBE8}" type="slidenum">
              <a:rPr lang="sv-SE" smtClean="0"/>
              <a:t>6</a:t>
            </a:fld>
            <a:endParaRPr lang="sv-SE"/>
          </a:p>
        </p:txBody>
      </p:sp>
    </p:spTree>
    <p:extLst>
      <p:ext uri="{BB962C8B-B14F-4D97-AF65-F5344CB8AC3E}">
        <p14:creationId xmlns:p14="http://schemas.microsoft.com/office/powerpoint/2010/main" val="26755658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6116D0-14D1-77C8-846D-9A923D392616}"/>
            </a:ext>
          </a:extLst>
        </p:cNvPr>
        <p:cNvGrpSpPr/>
        <p:nvPr/>
      </p:nvGrpSpPr>
      <p:grpSpPr>
        <a:xfrm>
          <a:off x="0" y="0"/>
          <a:ext cx="0" cy="0"/>
          <a:chOff x="0" y="0"/>
          <a:chExt cx="0" cy="0"/>
        </a:xfrm>
      </p:grpSpPr>
      <p:sp>
        <p:nvSpPr>
          <p:cNvPr id="2" name="Platshållare för bildobjekt 1">
            <a:extLst>
              <a:ext uri="{FF2B5EF4-FFF2-40B4-BE49-F238E27FC236}">
                <a16:creationId xmlns:a16="http://schemas.microsoft.com/office/drawing/2014/main" id="{775FBE1E-0FA3-11CB-BC37-70F7A06EB7C8}"/>
              </a:ext>
            </a:extLst>
          </p:cNvPr>
          <p:cNvSpPr>
            <a:spLocks noGrp="1" noRot="1" noChangeAspect="1"/>
          </p:cNvSpPr>
          <p:nvPr>
            <p:ph type="sldImg"/>
          </p:nvPr>
        </p:nvSpPr>
        <p:spPr/>
      </p:sp>
      <p:sp>
        <p:nvSpPr>
          <p:cNvPr id="3" name="Platshållare för anteckningar 2">
            <a:extLst>
              <a:ext uri="{FF2B5EF4-FFF2-40B4-BE49-F238E27FC236}">
                <a16:creationId xmlns:a16="http://schemas.microsoft.com/office/drawing/2014/main" id="{BC12E3A0-5F4C-12E6-9C79-60DD836716B6}"/>
              </a:ext>
            </a:extLst>
          </p:cNvPr>
          <p:cNvSpPr>
            <a:spLocks noGrp="1"/>
          </p:cNvSpPr>
          <p:nvPr>
            <p:ph type="body" idx="1"/>
          </p:nvPr>
        </p:nvSpPr>
        <p:spPr/>
        <p:txBody>
          <a:bodyPr/>
          <a:lstStyle/>
          <a:p>
            <a:endParaRPr lang="sv-SE" dirty="0"/>
          </a:p>
        </p:txBody>
      </p:sp>
      <p:sp>
        <p:nvSpPr>
          <p:cNvPr id="4" name="Platshållare för bildnummer 3">
            <a:extLst>
              <a:ext uri="{FF2B5EF4-FFF2-40B4-BE49-F238E27FC236}">
                <a16:creationId xmlns:a16="http://schemas.microsoft.com/office/drawing/2014/main" id="{3907E4A6-E9B2-2FC1-549A-A31ABFB1526B}"/>
              </a:ext>
            </a:extLst>
          </p:cNvPr>
          <p:cNvSpPr>
            <a:spLocks noGrp="1"/>
          </p:cNvSpPr>
          <p:nvPr>
            <p:ph type="sldNum" sz="quarter" idx="10"/>
          </p:nvPr>
        </p:nvSpPr>
        <p:spPr/>
        <p:txBody>
          <a:bodyPr/>
          <a:lstStyle/>
          <a:p>
            <a:fld id="{B1EF62B3-6717-4963-8BA4-C7130D53DBE8}" type="slidenum">
              <a:rPr lang="sv-SE" smtClean="0"/>
              <a:t>7</a:t>
            </a:fld>
            <a:endParaRPr lang="sv-SE"/>
          </a:p>
        </p:txBody>
      </p:sp>
    </p:spTree>
    <p:extLst>
      <p:ext uri="{BB962C8B-B14F-4D97-AF65-F5344CB8AC3E}">
        <p14:creationId xmlns:p14="http://schemas.microsoft.com/office/powerpoint/2010/main" val="13729353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F68F80-1FF9-E537-9E85-735DF21EB621}"/>
            </a:ext>
          </a:extLst>
        </p:cNvPr>
        <p:cNvGrpSpPr/>
        <p:nvPr/>
      </p:nvGrpSpPr>
      <p:grpSpPr>
        <a:xfrm>
          <a:off x="0" y="0"/>
          <a:ext cx="0" cy="0"/>
          <a:chOff x="0" y="0"/>
          <a:chExt cx="0" cy="0"/>
        </a:xfrm>
      </p:grpSpPr>
      <p:sp>
        <p:nvSpPr>
          <p:cNvPr id="2" name="Platshållare för bildobjekt 1">
            <a:extLst>
              <a:ext uri="{FF2B5EF4-FFF2-40B4-BE49-F238E27FC236}">
                <a16:creationId xmlns:a16="http://schemas.microsoft.com/office/drawing/2014/main" id="{E3263131-8677-6DD7-FBC8-236068C901B8}"/>
              </a:ext>
            </a:extLst>
          </p:cNvPr>
          <p:cNvSpPr>
            <a:spLocks noGrp="1" noRot="1" noChangeAspect="1"/>
          </p:cNvSpPr>
          <p:nvPr>
            <p:ph type="sldImg"/>
          </p:nvPr>
        </p:nvSpPr>
        <p:spPr/>
      </p:sp>
      <p:sp>
        <p:nvSpPr>
          <p:cNvPr id="3" name="Platshållare för anteckningar 2">
            <a:extLst>
              <a:ext uri="{FF2B5EF4-FFF2-40B4-BE49-F238E27FC236}">
                <a16:creationId xmlns:a16="http://schemas.microsoft.com/office/drawing/2014/main" id="{B917FFD9-D3B3-EB37-2605-F27B72DEB9EE}"/>
              </a:ext>
            </a:extLst>
          </p:cNvPr>
          <p:cNvSpPr>
            <a:spLocks noGrp="1"/>
          </p:cNvSpPr>
          <p:nvPr>
            <p:ph type="body" idx="1"/>
          </p:nvPr>
        </p:nvSpPr>
        <p:spPr/>
        <p:txBody>
          <a:bodyPr/>
          <a:lstStyle/>
          <a:p>
            <a:endParaRPr lang="sv-SE" dirty="0"/>
          </a:p>
        </p:txBody>
      </p:sp>
      <p:sp>
        <p:nvSpPr>
          <p:cNvPr id="4" name="Platshållare för bildnummer 3">
            <a:extLst>
              <a:ext uri="{FF2B5EF4-FFF2-40B4-BE49-F238E27FC236}">
                <a16:creationId xmlns:a16="http://schemas.microsoft.com/office/drawing/2014/main" id="{E8BE67AD-6899-2594-7300-B20ED533A45C}"/>
              </a:ext>
            </a:extLst>
          </p:cNvPr>
          <p:cNvSpPr>
            <a:spLocks noGrp="1"/>
          </p:cNvSpPr>
          <p:nvPr>
            <p:ph type="sldNum" sz="quarter" idx="10"/>
          </p:nvPr>
        </p:nvSpPr>
        <p:spPr/>
        <p:txBody>
          <a:bodyPr/>
          <a:lstStyle/>
          <a:p>
            <a:fld id="{B1EF62B3-6717-4963-8BA4-C7130D53DBE8}" type="slidenum">
              <a:rPr lang="sv-SE" smtClean="0"/>
              <a:t>8</a:t>
            </a:fld>
            <a:endParaRPr lang="sv-SE"/>
          </a:p>
        </p:txBody>
      </p:sp>
    </p:spTree>
    <p:extLst>
      <p:ext uri="{BB962C8B-B14F-4D97-AF65-F5344CB8AC3E}">
        <p14:creationId xmlns:p14="http://schemas.microsoft.com/office/powerpoint/2010/main" val="69118127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9C2E57-C059-7BB4-B34C-CA2499D7E8DC}"/>
            </a:ext>
          </a:extLst>
        </p:cNvPr>
        <p:cNvGrpSpPr/>
        <p:nvPr/>
      </p:nvGrpSpPr>
      <p:grpSpPr>
        <a:xfrm>
          <a:off x="0" y="0"/>
          <a:ext cx="0" cy="0"/>
          <a:chOff x="0" y="0"/>
          <a:chExt cx="0" cy="0"/>
        </a:xfrm>
      </p:grpSpPr>
      <p:sp>
        <p:nvSpPr>
          <p:cNvPr id="2" name="Platshållare för bildobjekt 1">
            <a:extLst>
              <a:ext uri="{FF2B5EF4-FFF2-40B4-BE49-F238E27FC236}">
                <a16:creationId xmlns:a16="http://schemas.microsoft.com/office/drawing/2014/main" id="{AFE0FB33-9541-FCA0-668A-AA2423C5819E}"/>
              </a:ext>
            </a:extLst>
          </p:cNvPr>
          <p:cNvSpPr>
            <a:spLocks noGrp="1" noRot="1" noChangeAspect="1"/>
          </p:cNvSpPr>
          <p:nvPr>
            <p:ph type="sldImg"/>
          </p:nvPr>
        </p:nvSpPr>
        <p:spPr/>
      </p:sp>
      <p:sp>
        <p:nvSpPr>
          <p:cNvPr id="3" name="Platshållare för anteckningar 2">
            <a:extLst>
              <a:ext uri="{FF2B5EF4-FFF2-40B4-BE49-F238E27FC236}">
                <a16:creationId xmlns:a16="http://schemas.microsoft.com/office/drawing/2014/main" id="{7894AD18-F05B-32FF-D7CC-6A230EBB8328}"/>
              </a:ext>
            </a:extLst>
          </p:cNvPr>
          <p:cNvSpPr>
            <a:spLocks noGrp="1"/>
          </p:cNvSpPr>
          <p:nvPr>
            <p:ph type="body" idx="1"/>
          </p:nvPr>
        </p:nvSpPr>
        <p:spPr/>
        <p:txBody>
          <a:bodyPr/>
          <a:lstStyle/>
          <a:p>
            <a:endParaRPr lang="sv-SE" dirty="0"/>
          </a:p>
        </p:txBody>
      </p:sp>
      <p:sp>
        <p:nvSpPr>
          <p:cNvPr id="4" name="Platshållare för bildnummer 3">
            <a:extLst>
              <a:ext uri="{FF2B5EF4-FFF2-40B4-BE49-F238E27FC236}">
                <a16:creationId xmlns:a16="http://schemas.microsoft.com/office/drawing/2014/main" id="{8D5B7050-DA5E-FD2E-0140-AB841068BC8D}"/>
              </a:ext>
            </a:extLst>
          </p:cNvPr>
          <p:cNvSpPr>
            <a:spLocks noGrp="1"/>
          </p:cNvSpPr>
          <p:nvPr>
            <p:ph type="sldNum" sz="quarter" idx="10"/>
          </p:nvPr>
        </p:nvSpPr>
        <p:spPr/>
        <p:txBody>
          <a:bodyPr/>
          <a:lstStyle/>
          <a:p>
            <a:fld id="{B1EF62B3-6717-4963-8BA4-C7130D53DBE8}" type="slidenum">
              <a:rPr lang="sv-SE" smtClean="0"/>
              <a:t>9</a:t>
            </a:fld>
            <a:endParaRPr lang="sv-SE"/>
          </a:p>
        </p:txBody>
      </p:sp>
    </p:spTree>
    <p:extLst>
      <p:ext uri="{BB962C8B-B14F-4D97-AF65-F5344CB8AC3E}">
        <p14:creationId xmlns:p14="http://schemas.microsoft.com/office/powerpoint/2010/main" val="336920167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120F40-5452-AA62-90BF-18E4BFA842E6}"/>
            </a:ext>
          </a:extLst>
        </p:cNvPr>
        <p:cNvGrpSpPr/>
        <p:nvPr/>
      </p:nvGrpSpPr>
      <p:grpSpPr>
        <a:xfrm>
          <a:off x="0" y="0"/>
          <a:ext cx="0" cy="0"/>
          <a:chOff x="0" y="0"/>
          <a:chExt cx="0" cy="0"/>
        </a:xfrm>
      </p:grpSpPr>
      <p:sp>
        <p:nvSpPr>
          <p:cNvPr id="2" name="Platshållare för bildobjekt 1">
            <a:extLst>
              <a:ext uri="{FF2B5EF4-FFF2-40B4-BE49-F238E27FC236}">
                <a16:creationId xmlns:a16="http://schemas.microsoft.com/office/drawing/2014/main" id="{6814FA6F-82BC-0C4F-3377-298AC6093BFE}"/>
              </a:ext>
            </a:extLst>
          </p:cNvPr>
          <p:cNvSpPr>
            <a:spLocks noGrp="1" noRot="1" noChangeAspect="1"/>
          </p:cNvSpPr>
          <p:nvPr>
            <p:ph type="sldImg"/>
          </p:nvPr>
        </p:nvSpPr>
        <p:spPr/>
      </p:sp>
      <p:sp>
        <p:nvSpPr>
          <p:cNvPr id="3" name="Platshållare för anteckningar 2">
            <a:extLst>
              <a:ext uri="{FF2B5EF4-FFF2-40B4-BE49-F238E27FC236}">
                <a16:creationId xmlns:a16="http://schemas.microsoft.com/office/drawing/2014/main" id="{3B89410A-8550-E8CF-CDE0-559789B900F5}"/>
              </a:ext>
            </a:extLst>
          </p:cNvPr>
          <p:cNvSpPr>
            <a:spLocks noGrp="1"/>
          </p:cNvSpPr>
          <p:nvPr>
            <p:ph type="body" idx="1"/>
          </p:nvPr>
        </p:nvSpPr>
        <p:spPr/>
        <p:txBody>
          <a:bodyPr/>
          <a:lstStyle/>
          <a:p>
            <a:endParaRPr lang="sv-SE" dirty="0"/>
          </a:p>
        </p:txBody>
      </p:sp>
      <p:sp>
        <p:nvSpPr>
          <p:cNvPr id="4" name="Platshållare för bildnummer 3">
            <a:extLst>
              <a:ext uri="{FF2B5EF4-FFF2-40B4-BE49-F238E27FC236}">
                <a16:creationId xmlns:a16="http://schemas.microsoft.com/office/drawing/2014/main" id="{1C3E1E63-7D6D-CD2B-6396-5A1647A8BDB9}"/>
              </a:ext>
            </a:extLst>
          </p:cNvPr>
          <p:cNvSpPr>
            <a:spLocks noGrp="1"/>
          </p:cNvSpPr>
          <p:nvPr>
            <p:ph type="sldNum" sz="quarter" idx="10"/>
          </p:nvPr>
        </p:nvSpPr>
        <p:spPr/>
        <p:txBody>
          <a:bodyPr/>
          <a:lstStyle/>
          <a:p>
            <a:fld id="{B1EF62B3-6717-4963-8BA4-C7130D53DBE8}" type="slidenum">
              <a:rPr lang="sv-SE" smtClean="0"/>
              <a:t>10</a:t>
            </a:fld>
            <a:endParaRPr lang="sv-SE"/>
          </a:p>
        </p:txBody>
      </p:sp>
    </p:spTree>
    <p:extLst>
      <p:ext uri="{BB962C8B-B14F-4D97-AF65-F5344CB8AC3E}">
        <p14:creationId xmlns:p14="http://schemas.microsoft.com/office/powerpoint/2010/main" val="360305883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795D54-7F51-960F-A7EE-0EBE22F0735C}"/>
            </a:ext>
          </a:extLst>
        </p:cNvPr>
        <p:cNvGrpSpPr/>
        <p:nvPr/>
      </p:nvGrpSpPr>
      <p:grpSpPr>
        <a:xfrm>
          <a:off x="0" y="0"/>
          <a:ext cx="0" cy="0"/>
          <a:chOff x="0" y="0"/>
          <a:chExt cx="0" cy="0"/>
        </a:xfrm>
      </p:grpSpPr>
      <p:sp>
        <p:nvSpPr>
          <p:cNvPr id="2" name="Platshållare för bildobjekt 1">
            <a:extLst>
              <a:ext uri="{FF2B5EF4-FFF2-40B4-BE49-F238E27FC236}">
                <a16:creationId xmlns:a16="http://schemas.microsoft.com/office/drawing/2014/main" id="{CFA73142-6690-1FE8-E439-B5D1750F765C}"/>
              </a:ext>
            </a:extLst>
          </p:cNvPr>
          <p:cNvSpPr>
            <a:spLocks noGrp="1" noRot="1" noChangeAspect="1"/>
          </p:cNvSpPr>
          <p:nvPr>
            <p:ph type="sldImg"/>
          </p:nvPr>
        </p:nvSpPr>
        <p:spPr/>
      </p:sp>
      <p:sp>
        <p:nvSpPr>
          <p:cNvPr id="3" name="Platshållare för anteckningar 2">
            <a:extLst>
              <a:ext uri="{FF2B5EF4-FFF2-40B4-BE49-F238E27FC236}">
                <a16:creationId xmlns:a16="http://schemas.microsoft.com/office/drawing/2014/main" id="{89FDA87B-2808-842E-5DA4-27BDEC272E1B}"/>
              </a:ext>
            </a:extLst>
          </p:cNvPr>
          <p:cNvSpPr>
            <a:spLocks noGrp="1"/>
          </p:cNvSpPr>
          <p:nvPr>
            <p:ph type="body" idx="1"/>
          </p:nvPr>
        </p:nvSpPr>
        <p:spPr/>
        <p:txBody>
          <a:bodyPr/>
          <a:lstStyle/>
          <a:p>
            <a:endParaRPr lang="sv-SE" dirty="0"/>
          </a:p>
        </p:txBody>
      </p:sp>
      <p:sp>
        <p:nvSpPr>
          <p:cNvPr id="4" name="Platshållare för bildnummer 3">
            <a:extLst>
              <a:ext uri="{FF2B5EF4-FFF2-40B4-BE49-F238E27FC236}">
                <a16:creationId xmlns:a16="http://schemas.microsoft.com/office/drawing/2014/main" id="{7B3764A0-590D-76FB-FBAB-B4DB06FF3006}"/>
              </a:ext>
            </a:extLst>
          </p:cNvPr>
          <p:cNvSpPr>
            <a:spLocks noGrp="1"/>
          </p:cNvSpPr>
          <p:nvPr>
            <p:ph type="sldNum" sz="quarter" idx="10"/>
          </p:nvPr>
        </p:nvSpPr>
        <p:spPr/>
        <p:txBody>
          <a:bodyPr/>
          <a:lstStyle/>
          <a:p>
            <a:fld id="{B1EF62B3-6717-4963-8BA4-C7130D53DBE8}" type="slidenum">
              <a:rPr lang="sv-SE" smtClean="0"/>
              <a:t>11</a:t>
            </a:fld>
            <a:endParaRPr lang="sv-SE"/>
          </a:p>
        </p:txBody>
      </p:sp>
    </p:spTree>
    <p:extLst>
      <p:ext uri="{BB962C8B-B14F-4D97-AF65-F5344CB8AC3E}">
        <p14:creationId xmlns:p14="http://schemas.microsoft.com/office/powerpoint/2010/main" val="224990152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6AC4F2-2A20-CB3C-CCC9-8671478141A3}"/>
            </a:ext>
          </a:extLst>
        </p:cNvPr>
        <p:cNvGrpSpPr/>
        <p:nvPr/>
      </p:nvGrpSpPr>
      <p:grpSpPr>
        <a:xfrm>
          <a:off x="0" y="0"/>
          <a:ext cx="0" cy="0"/>
          <a:chOff x="0" y="0"/>
          <a:chExt cx="0" cy="0"/>
        </a:xfrm>
      </p:grpSpPr>
      <p:sp>
        <p:nvSpPr>
          <p:cNvPr id="2" name="Platshållare för bildobjekt 1">
            <a:extLst>
              <a:ext uri="{FF2B5EF4-FFF2-40B4-BE49-F238E27FC236}">
                <a16:creationId xmlns:a16="http://schemas.microsoft.com/office/drawing/2014/main" id="{DF191784-84E1-464D-9825-6B6F4A6FE6B6}"/>
              </a:ext>
            </a:extLst>
          </p:cNvPr>
          <p:cNvSpPr>
            <a:spLocks noGrp="1" noRot="1" noChangeAspect="1"/>
          </p:cNvSpPr>
          <p:nvPr>
            <p:ph type="sldImg"/>
          </p:nvPr>
        </p:nvSpPr>
        <p:spPr/>
      </p:sp>
      <p:sp>
        <p:nvSpPr>
          <p:cNvPr id="3" name="Platshållare för anteckningar 2">
            <a:extLst>
              <a:ext uri="{FF2B5EF4-FFF2-40B4-BE49-F238E27FC236}">
                <a16:creationId xmlns:a16="http://schemas.microsoft.com/office/drawing/2014/main" id="{10696138-8BE2-2F59-63B1-A17FDFA71C5F}"/>
              </a:ext>
            </a:extLst>
          </p:cNvPr>
          <p:cNvSpPr>
            <a:spLocks noGrp="1"/>
          </p:cNvSpPr>
          <p:nvPr>
            <p:ph type="body" idx="1"/>
          </p:nvPr>
        </p:nvSpPr>
        <p:spPr/>
        <p:txBody>
          <a:bodyPr/>
          <a:lstStyle/>
          <a:p>
            <a:endParaRPr lang="sv-SE" dirty="0"/>
          </a:p>
        </p:txBody>
      </p:sp>
      <p:sp>
        <p:nvSpPr>
          <p:cNvPr id="4" name="Platshållare för bildnummer 3">
            <a:extLst>
              <a:ext uri="{FF2B5EF4-FFF2-40B4-BE49-F238E27FC236}">
                <a16:creationId xmlns:a16="http://schemas.microsoft.com/office/drawing/2014/main" id="{B8CBF363-C2D5-7C62-0596-52A404A8DF01}"/>
              </a:ext>
            </a:extLst>
          </p:cNvPr>
          <p:cNvSpPr>
            <a:spLocks noGrp="1"/>
          </p:cNvSpPr>
          <p:nvPr>
            <p:ph type="sldNum" sz="quarter" idx="10"/>
          </p:nvPr>
        </p:nvSpPr>
        <p:spPr/>
        <p:txBody>
          <a:bodyPr/>
          <a:lstStyle/>
          <a:p>
            <a:fld id="{B1EF62B3-6717-4963-8BA4-C7130D53DBE8}" type="slidenum">
              <a:rPr lang="sv-SE" smtClean="0"/>
              <a:t>12</a:t>
            </a:fld>
            <a:endParaRPr lang="sv-SE"/>
          </a:p>
        </p:txBody>
      </p:sp>
    </p:spTree>
    <p:extLst>
      <p:ext uri="{BB962C8B-B14F-4D97-AF65-F5344CB8AC3E}">
        <p14:creationId xmlns:p14="http://schemas.microsoft.com/office/powerpoint/2010/main" val="22294656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EAF996-831C-9E83-E6EB-BD41902EA1A1}"/>
            </a:ext>
          </a:extLst>
        </p:cNvPr>
        <p:cNvGrpSpPr/>
        <p:nvPr/>
      </p:nvGrpSpPr>
      <p:grpSpPr>
        <a:xfrm>
          <a:off x="0" y="0"/>
          <a:ext cx="0" cy="0"/>
          <a:chOff x="0" y="0"/>
          <a:chExt cx="0" cy="0"/>
        </a:xfrm>
      </p:grpSpPr>
      <p:sp>
        <p:nvSpPr>
          <p:cNvPr id="2" name="Platshållare för bildobjekt 1">
            <a:extLst>
              <a:ext uri="{FF2B5EF4-FFF2-40B4-BE49-F238E27FC236}">
                <a16:creationId xmlns:a16="http://schemas.microsoft.com/office/drawing/2014/main" id="{0A978AA5-39C6-5C2B-DA2A-57B7B11D3DAA}"/>
              </a:ext>
            </a:extLst>
          </p:cNvPr>
          <p:cNvSpPr>
            <a:spLocks noGrp="1" noRot="1" noChangeAspect="1"/>
          </p:cNvSpPr>
          <p:nvPr>
            <p:ph type="sldImg"/>
          </p:nvPr>
        </p:nvSpPr>
        <p:spPr/>
      </p:sp>
      <p:sp>
        <p:nvSpPr>
          <p:cNvPr id="3" name="Platshållare för anteckningar 2">
            <a:extLst>
              <a:ext uri="{FF2B5EF4-FFF2-40B4-BE49-F238E27FC236}">
                <a16:creationId xmlns:a16="http://schemas.microsoft.com/office/drawing/2014/main" id="{B55D972F-F4AF-6E92-BDE1-AC3C6715FF20}"/>
              </a:ext>
            </a:extLst>
          </p:cNvPr>
          <p:cNvSpPr>
            <a:spLocks noGrp="1"/>
          </p:cNvSpPr>
          <p:nvPr>
            <p:ph type="body" idx="1"/>
          </p:nvPr>
        </p:nvSpPr>
        <p:spPr/>
        <p:txBody>
          <a:bodyPr/>
          <a:lstStyle/>
          <a:p>
            <a:endParaRPr lang="sv-SE" dirty="0"/>
          </a:p>
        </p:txBody>
      </p:sp>
      <p:sp>
        <p:nvSpPr>
          <p:cNvPr id="4" name="Platshållare för bildnummer 3">
            <a:extLst>
              <a:ext uri="{FF2B5EF4-FFF2-40B4-BE49-F238E27FC236}">
                <a16:creationId xmlns:a16="http://schemas.microsoft.com/office/drawing/2014/main" id="{4826CDF1-1FBF-8A9C-7812-0F5B0E8D47EC}"/>
              </a:ext>
            </a:extLst>
          </p:cNvPr>
          <p:cNvSpPr>
            <a:spLocks noGrp="1"/>
          </p:cNvSpPr>
          <p:nvPr>
            <p:ph type="sldNum" sz="quarter" idx="10"/>
          </p:nvPr>
        </p:nvSpPr>
        <p:spPr/>
        <p:txBody>
          <a:bodyPr/>
          <a:lstStyle/>
          <a:p>
            <a:fld id="{B1EF62B3-6717-4963-8BA4-C7130D53DBE8}" type="slidenum">
              <a:rPr lang="sv-SE" smtClean="0"/>
              <a:t>13</a:t>
            </a:fld>
            <a:endParaRPr lang="sv-SE"/>
          </a:p>
        </p:txBody>
      </p:sp>
    </p:spTree>
    <p:extLst>
      <p:ext uri="{BB962C8B-B14F-4D97-AF65-F5344CB8AC3E}">
        <p14:creationId xmlns:p14="http://schemas.microsoft.com/office/powerpoint/2010/main" val="192937999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D3A18D-9D44-BAFE-CF9B-5D44A0062996}"/>
            </a:ext>
          </a:extLst>
        </p:cNvPr>
        <p:cNvGrpSpPr/>
        <p:nvPr/>
      </p:nvGrpSpPr>
      <p:grpSpPr>
        <a:xfrm>
          <a:off x="0" y="0"/>
          <a:ext cx="0" cy="0"/>
          <a:chOff x="0" y="0"/>
          <a:chExt cx="0" cy="0"/>
        </a:xfrm>
      </p:grpSpPr>
      <p:sp>
        <p:nvSpPr>
          <p:cNvPr id="2" name="Platshållare för bildobjekt 1">
            <a:extLst>
              <a:ext uri="{FF2B5EF4-FFF2-40B4-BE49-F238E27FC236}">
                <a16:creationId xmlns:a16="http://schemas.microsoft.com/office/drawing/2014/main" id="{0DBA864E-3675-AAFA-1F1D-12BB389D049B}"/>
              </a:ext>
            </a:extLst>
          </p:cNvPr>
          <p:cNvSpPr>
            <a:spLocks noGrp="1" noRot="1" noChangeAspect="1"/>
          </p:cNvSpPr>
          <p:nvPr>
            <p:ph type="sldImg"/>
          </p:nvPr>
        </p:nvSpPr>
        <p:spPr/>
      </p:sp>
      <p:sp>
        <p:nvSpPr>
          <p:cNvPr id="3" name="Platshållare för anteckningar 2">
            <a:extLst>
              <a:ext uri="{FF2B5EF4-FFF2-40B4-BE49-F238E27FC236}">
                <a16:creationId xmlns:a16="http://schemas.microsoft.com/office/drawing/2014/main" id="{91ADC557-69C1-39C6-575E-6B847A57ABF8}"/>
              </a:ext>
            </a:extLst>
          </p:cNvPr>
          <p:cNvSpPr>
            <a:spLocks noGrp="1"/>
          </p:cNvSpPr>
          <p:nvPr>
            <p:ph type="body" idx="1"/>
          </p:nvPr>
        </p:nvSpPr>
        <p:spPr/>
        <p:txBody>
          <a:bodyPr/>
          <a:lstStyle/>
          <a:p>
            <a:endParaRPr lang="sv-SE" dirty="0"/>
          </a:p>
        </p:txBody>
      </p:sp>
      <p:sp>
        <p:nvSpPr>
          <p:cNvPr id="4" name="Platshållare för bildnummer 3">
            <a:extLst>
              <a:ext uri="{FF2B5EF4-FFF2-40B4-BE49-F238E27FC236}">
                <a16:creationId xmlns:a16="http://schemas.microsoft.com/office/drawing/2014/main" id="{418BA31C-34F2-19CA-81ED-21F9554D6E05}"/>
              </a:ext>
            </a:extLst>
          </p:cNvPr>
          <p:cNvSpPr>
            <a:spLocks noGrp="1"/>
          </p:cNvSpPr>
          <p:nvPr>
            <p:ph type="sldNum" sz="quarter" idx="10"/>
          </p:nvPr>
        </p:nvSpPr>
        <p:spPr/>
        <p:txBody>
          <a:bodyPr/>
          <a:lstStyle/>
          <a:p>
            <a:fld id="{B1EF62B3-6717-4963-8BA4-C7130D53DBE8}" type="slidenum">
              <a:rPr lang="sv-SE" smtClean="0"/>
              <a:t>14</a:t>
            </a:fld>
            <a:endParaRPr lang="sv-SE"/>
          </a:p>
        </p:txBody>
      </p:sp>
    </p:spTree>
    <p:extLst>
      <p:ext uri="{BB962C8B-B14F-4D97-AF65-F5344CB8AC3E}">
        <p14:creationId xmlns:p14="http://schemas.microsoft.com/office/powerpoint/2010/main" val="422773620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541F55-32B4-EE63-E11A-08251021F58A}"/>
            </a:ext>
          </a:extLst>
        </p:cNvPr>
        <p:cNvGrpSpPr/>
        <p:nvPr/>
      </p:nvGrpSpPr>
      <p:grpSpPr>
        <a:xfrm>
          <a:off x="0" y="0"/>
          <a:ext cx="0" cy="0"/>
          <a:chOff x="0" y="0"/>
          <a:chExt cx="0" cy="0"/>
        </a:xfrm>
      </p:grpSpPr>
      <p:sp>
        <p:nvSpPr>
          <p:cNvPr id="2" name="Platshållare för bildobjekt 1">
            <a:extLst>
              <a:ext uri="{FF2B5EF4-FFF2-40B4-BE49-F238E27FC236}">
                <a16:creationId xmlns:a16="http://schemas.microsoft.com/office/drawing/2014/main" id="{37AD6885-54AA-D2C9-ED3F-F7701BF69EDB}"/>
              </a:ext>
            </a:extLst>
          </p:cNvPr>
          <p:cNvSpPr>
            <a:spLocks noGrp="1" noRot="1" noChangeAspect="1"/>
          </p:cNvSpPr>
          <p:nvPr>
            <p:ph type="sldImg"/>
          </p:nvPr>
        </p:nvSpPr>
        <p:spPr/>
      </p:sp>
      <p:sp>
        <p:nvSpPr>
          <p:cNvPr id="3" name="Platshållare för anteckningar 2">
            <a:extLst>
              <a:ext uri="{FF2B5EF4-FFF2-40B4-BE49-F238E27FC236}">
                <a16:creationId xmlns:a16="http://schemas.microsoft.com/office/drawing/2014/main" id="{AF3E97F5-AFC5-D4B4-4C1B-5714D661BF77}"/>
              </a:ext>
            </a:extLst>
          </p:cNvPr>
          <p:cNvSpPr>
            <a:spLocks noGrp="1"/>
          </p:cNvSpPr>
          <p:nvPr>
            <p:ph type="body" idx="1"/>
          </p:nvPr>
        </p:nvSpPr>
        <p:spPr/>
        <p:txBody>
          <a:bodyPr/>
          <a:lstStyle/>
          <a:p>
            <a:endParaRPr lang="sv-SE" dirty="0"/>
          </a:p>
        </p:txBody>
      </p:sp>
      <p:sp>
        <p:nvSpPr>
          <p:cNvPr id="4" name="Platshållare för bildnummer 3">
            <a:extLst>
              <a:ext uri="{FF2B5EF4-FFF2-40B4-BE49-F238E27FC236}">
                <a16:creationId xmlns:a16="http://schemas.microsoft.com/office/drawing/2014/main" id="{1646C122-9844-42FC-A8B3-3BC9FBAFC939}"/>
              </a:ext>
            </a:extLst>
          </p:cNvPr>
          <p:cNvSpPr>
            <a:spLocks noGrp="1"/>
          </p:cNvSpPr>
          <p:nvPr>
            <p:ph type="sldNum" sz="quarter" idx="10"/>
          </p:nvPr>
        </p:nvSpPr>
        <p:spPr/>
        <p:txBody>
          <a:bodyPr/>
          <a:lstStyle/>
          <a:p>
            <a:fld id="{B1EF62B3-6717-4963-8BA4-C7130D53DBE8}" type="slidenum">
              <a:rPr lang="sv-SE" smtClean="0"/>
              <a:t>15</a:t>
            </a:fld>
            <a:endParaRPr lang="sv-SE"/>
          </a:p>
        </p:txBody>
      </p:sp>
    </p:spTree>
    <p:extLst>
      <p:ext uri="{BB962C8B-B14F-4D97-AF65-F5344CB8AC3E}">
        <p14:creationId xmlns:p14="http://schemas.microsoft.com/office/powerpoint/2010/main" val="26414612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AD3513-D5F6-D14D-2FAC-F7E0DAC2B27A}"/>
            </a:ext>
          </a:extLst>
        </p:cNvPr>
        <p:cNvGrpSpPr/>
        <p:nvPr/>
      </p:nvGrpSpPr>
      <p:grpSpPr>
        <a:xfrm>
          <a:off x="0" y="0"/>
          <a:ext cx="0" cy="0"/>
          <a:chOff x="0" y="0"/>
          <a:chExt cx="0" cy="0"/>
        </a:xfrm>
      </p:grpSpPr>
      <p:sp>
        <p:nvSpPr>
          <p:cNvPr id="2" name="Platshållare för bildobjekt 1">
            <a:extLst>
              <a:ext uri="{FF2B5EF4-FFF2-40B4-BE49-F238E27FC236}">
                <a16:creationId xmlns:a16="http://schemas.microsoft.com/office/drawing/2014/main" id="{A32EE04C-C268-301D-5833-E4FFAC1FBD61}"/>
              </a:ext>
            </a:extLst>
          </p:cNvPr>
          <p:cNvSpPr>
            <a:spLocks noGrp="1" noRot="1" noChangeAspect="1"/>
          </p:cNvSpPr>
          <p:nvPr>
            <p:ph type="sldImg"/>
          </p:nvPr>
        </p:nvSpPr>
        <p:spPr/>
      </p:sp>
      <p:sp>
        <p:nvSpPr>
          <p:cNvPr id="3" name="Platshållare för anteckningar 2">
            <a:extLst>
              <a:ext uri="{FF2B5EF4-FFF2-40B4-BE49-F238E27FC236}">
                <a16:creationId xmlns:a16="http://schemas.microsoft.com/office/drawing/2014/main" id="{6C8B7A86-857A-8C32-523D-50FCC4223877}"/>
              </a:ext>
            </a:extLst>
          </p:cNvPr>
          <p:cNvSpPr>
            <a:spLocks noGrp="1"/>
          </p:cNvSpPr>
          <p:nvPr>
            <p:ph type="body" idx="1"/>
          </p:nvPr>
        </p:nvSpPr>
        <p:spPr/>
        <p:txBody>
          <a:bodyPr/>
          <a:lstStyle/>
          <a:p>
            <a:endParaRPr lang="sv-SE" dirty="0"/>
          </a:p>
        </p:txBody>
      </p:sp>
      <p:sp>
        <p:nvSpPr>
          <p:cNvPr id="4" name="Platshållare för bildnummer 3">
            <a:extLst>
              <a:ext uri="{FF2B5EF4-FFF2-40B4-BE49-F238E27FC236}">
                <a16:creationId xmlns:a16="http://schemas.microsoft.com/office/drawing/2014/main" id="{9C8D97D1-983C-F508-5600-AFCBFED23762}"/>
              </a:ext>
            </a:extLst>
          </p:cNvPr>
          <p:cNvSpPr>
            <a:spLocks noGrp="1"/>
          </p:cNvSpPr>
          <p:nvPr>
            <p:ph type="sldNum" sz="quarter" idx="10"/>
          </p:nvPr>
        </p:nvSpPr>
        <p:spPr/>
        <p:txBody>
          <a:bodyPr/>
          <a:lstStyle/>
          <a:p>
            <a:fld id="{B1EF62B3-6717-4963-8BA4-C7130D53DBE8}" type="slidenum">
              <a:rPr lang="sv-SE" smtClean="0"/>
              <a:t>16</a:t>
            </a:fld>
            <a:endParaRPr lang="sv-SE"/>
          </a:p>
        </p:txBody>
      </p:sp>
    </p:spTree>
    <p:extLst>
      <p:ext uri="{BB962C8B-B14F-4D97-AF65-F5344CB8AC3E}">
        <p14:creationId xmlns:p14="http://schemas.microsoft.com/office/powerpoint/2010/main" val="184269297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239A31-AF6E-0F49-316F-EC1E5124439B}"/>
            </a:ext>
          </a:extLst>
        </p:cNvPr>
        <p:cNvGrpSpPr/>
        <p:nvPr/>
      </p:nvGrpSpPr>
      <p:grpSpPr>
        <a:xfrm>
          <a:off x="0" y="0"/>
          <a:ext cx="0" cy="0"/>
          <a:chOff x="0" y="0"/>
          <a:chExt cx="0" cy="0"/>
        </a:xfrm>
      </p:grpSpPr>
      <p:sp>
        <p:nvSpPr>
          <p:cNvPr id="2" name="Platshållare för bildobjekt 1">
            <a:extLst>
              <a:ext uri="{FF2B5EF4-FFF2-40B4-BE49-F238E27FC236}">
                <a16:creationId xmlns:a16="http://schemas.microsoft.com/office/drawing/2014/main" id="{C31CF629-4F6C-1F5F-1A57-4F816A8EA35D}"/>
              </a:ext>
            </a:extLst>
          </p:cNvPr>
          <p:cNvSpPr>
            <a:spLocks noGrp="1" noRot="1" noChangeAspect="1"/>
          </p:cNvSpPr>
          <p:nvPr>
            <p:ph type="sldImg"/>
          </p:nvPr>
        </p:nvSpPr>
        <p:spPr/>
      </p:sp>
      <p:sp>
        <p:nvSpPr>
          <p:cNvPr id="3" name="Platshållare för anteckningar 2">
            <a:extLst>
              <a:ext uri="{FF2B5EF4-FFF2-40B4-BE49-F238E27FC236}">
                <a16:creationId xmlns:a16="http://schemas.microsoft.com/office/drawing/2014/main" id="{0B9591F5-9532-3628-25C7-EAD54C820117}"/>
              </a:ext>
            </a:extLst>
          </p:cNvPr>
          <p:cNvSpPr>
            <a:spLocks noGrp="1"/>
          </p:cNvSpPr>
          <p:nvPr>
            <p:ph type="body" idx="1"/>
          </p:nvPr>
        </p:nvSpPr>
        <p:spPr/>
        <p:txBody>
          <a:bodyPr/>
          <a:lstStyle/>
          <a:p>
            <a:endParaRPr lang="sv-SE" dirty="0"/>
          </a:p>
        </p:txBody>
      </p:sp>
      <p:sp>
        <p:nvSpPr>
          <p:cNvPr id="4" name="Platshållare för bildnummer 3">
            <a:extLst>
              <a:ext uri="{FF2B5EF4-FFF2-40B4-BE49-F238E27FC236}">
                <a16:creationId xmlns:a16="http://schemas.microsoft.com/office/drawing/2014/main" id="{BF5A3F7D-3065-47CA-36A2-A47765906B58}"/>
              </a:ext>
            </a:extLst>
          </p:cNvPr>
          <p:cNvSpPr>
            <a:spLocks noGrp="1"/>
          </p:cNvSpPr>
          <p:nvPr>
            <p:ph type="sldNum" sz="quarter" idx="10"/>
          </p:nvPr>
        </p:nvSpPr>
        <p:spPr/>
        <p:txBody>
          <a:bodyPr/>
          <a:lstStyle/>
          <a:p>
            <a:fld id="{B1EF62B3-6717-4963-8BA4-C7130D53DBE8}" type="slidenum">
              <a:rPr lang="sv-SE" smtClean="0"/>
              <a:t>17</a:t>
            </a:fld>
            <a:endParaRPr lang="sv-SE"/>
          </a:p>
        </p:txBody>
      </p:sp>
    </p:spTree>
    <p:extLst>
      <p:ext uri="{BB962C8B-B14F-4D97-AF65-F5344CB8AC3E}">
        <p14:creationId xmlns:p14="http://schemas.microsoft.com/office/powerpoint/2010/main" val="115784792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E04B56-9F93-8CD7-4381-EDE5D0CFD3C3}"/>
            </a:ext>
          </a:extLst>
        </p:cNvPr>
        <p:cNvGrpSpPr/>
        <p:nvPr/>
      </p:nvGrpSpPr>
      <p:grpSpPr>
        <a:xfrm>
          <a:off x="0" y="0"/>
          <a:ext cx="0" cy="0"/>
          <a:chOff x="0" y="0"/>
          <a:chExt cx="0" cy="0"/>
        </a:xfrm>
      </p:grpSpPr>
      <p:sp>
        <p:nvSpPr>
          <p:cNvPr id="2" name="Platshållare för bildobjekt 1">
            <a:extLst>
              <a:ext uri="{FF2B5EF4-FFF2-40B4-BE49-F238E27FC236}">
                <a16:creationId xmlns:a16="http://schemas.microsoft.com/office/drawing/2014/main" id="{80D21D15-493E-CB84-01DD-16407A09ABDD}"/>
              </a:ext>
            </a:extLst>
          </p:cNvPr>
          <p:cNvSpPr>
            <a:spLocks noGrp="1" noRot="1" noChangeAspect="1"/>
          </p:cNvSpPr>
          <p:nvPr>
            <p:ph type="sldImg"/>
          </p:nvPr>
        </p:nvSpPr>
        <p:spPr/>
      </p:sp>
      <p:sp>
        <p:nvSpPr>
          <p:cNvPr id="3" name="Platshållare för anteckningar 2">
            <a:extLst>
              <a:ext uri="{FF2B5EF4-FFF2-40B4-BE49-F238E27FC236}">
                <a16:creationId xmlns:a16="http://schemas.microsoft.com/office/drawing/2014/main" id="{54B13CBA-A95A-C437-34B0-B563CF878C75}"/>
              </a:ext>
            </a:extLst>
          </p:cNvPr>
          <p:cNvSpPr>
            <a:spLocks noGrp="1"/>
          </p:cNvSpPr>
          <p:nvPr>
            <p:ph type="body" idx="1"/>
          </p:nvPr>
        </p:nvSpPr>
        <p:spPr/>
        <p:txBody>
          <a:bodyPr/>
          <a:lstStyle/>
          <a:p>
            <a:endParaRPr lang="sv-SE" dirty="0"/>
          </a:p>
        </p:txBody>
      </p:sp>
      <p:sp>
        <p:nvSpPr>
          <p:cNvPr id="4" name="Platshållare för bildnummer 3">
            <a:extLst>
              <a:ext uri="{FF2B5EF4-FFF2-40B4-BE49-F238E27FC236}">
                <a16:creationId xmlns:a16="http://schemas.microsoft.com/office/drawing/2014/main" id="{075D8C6A-7832-396E-0A7B-006205CFB776}"/>
              </a:ext>
            </a:extLst>
          </p:cNvPr>
          <p:cNvSpPr>
            <a:spLocks noGrp="1"/>
          </p:cNvSpPr>
          <p:nvPr>
            <p:ph type="sldNum" sz="quarter" idx="10"/>
          </p:nvPr>
        </p:nvSpPr>
        <p:spPr/>
        <p:txBody>
          <a:bodyPr/>
          <a:lstStyle/>
          <a:p>
            <a:fld id="{B1EF62B3-6717-4963-8BA4-C7130D53DBE8}" type="slidenum">
              <a:rPr lang="sv-SE" smtClean="0"/>
              <a:t>18</a:t>
            </a:fld>
            <a:endParaRPr lang="sv-SE"/>
          </a:p>
        </p:txBody>
      </p:sp>
    </p:spTree>
    <p:extLst>
      <p:ext uri="{BB962C8B-B14F-4D97-AF65-F5344CB8AC3E}">
        <p14:creationId xmlns:p14="http://schemas.microsoft.com/office/powerpoint/2010/main" val="35694489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A5192A-9AEF-BC9C-2CC0-DD06CDC6684E}"/>
            </a:ext>
          </a:extLst>
        </p:cNvPr>
        <p:cNvGrpSpPr/>
        <p:nvPr/>
      </p:nvGrpSpPr>
      <p:grpSpPr>
        <a:xfrm>
          <a:off x="0" y="0"/>
          <a:ext cx="0" cy="0"/>
          <a:chOff x="0" y="0"/>
          <a:chExt cx="0" cy="0"/>
        </a:xfrm>
      </p:grpSpPr>
      <p:sp>
        <p:nvSpPr>
          <p:cNvPr id="2" name="Platshållare för bildobjekt 1">
            <a:extLst>
              <a:ext uri="{FF2B5EF4-FFF2-40B4-BE49-F238E27FC236}">
                <a16:creationId xmlns:a16="http://schemas.microsoft.com/office/drawing/2014/main" id="{6F3AB031-E271-E22F-F5DE-BB7D4032B7CB}"/>
              </a:ext>
            </a:extLst>
          </p:cNvPr>
          <p:cNvSpPr>
            <a:spLocks noGrp="1" noRot="1" noChangeAspect="1"/>
          </p:cNvSpPr>
          <p:nvPr>
            <p:ph type="sldImg"/>
          </p:nvPr>
        </p:nvSpPr>
        <p:spPr/>
      </p:sp>
      <p:sp>
        <p:nvSpPr>
          <p:cNvPr id="3" name="Platshållare för anteckningar 2">
            <a:extLst>
              <a:ext uri="{FF2B5EF4-FFF2-40B4-BE49-F238E27FC236}">
                <a16:creationId xmlns:a16="http://schemas.microsoft.com/office/drawing/2014/main" id="{3B438DC6-A7D9-02EA-3F63-5B1ADACBA600}"/>
              </a:ext>
            </a:extLst>
          </p:cNvPr>
          <p:cNvSpPr>
            <a:spLocks noGrp="1"/>
          </p:cNvSpPr>
          <p:nvPr>
            <p:ph type="body" idx="1"/>
          </p:nvPr>
        </p:nvSpPr>
        <p:spPr/>
        <p:txBody>
          <a:bodyPr/>
          <a:lstStyle/>
          <a:p>
            <a:endParaRPr lang="sv-SE" dirty="0"/>
          </a:p>
        </p:txBody>
      </p:sp>
      <p:sp>
        <p:nvSpPr>
          <p:cNvPr id="4" name="Platshållare för bildnummer 3">
            <a:extLst>
              <a:ext uri="{FF2B5EF4-FFF2-40B4-BE49-F238E27FC236}">
                <a16:creationId xmlns:a16="http://schemas.microsoft.com/office/drawing/2014/main" id="{8F4D06BE-0ADD-C274-59E0-0DB3B2037376}"/>
              </a:ext>
            </a:extLst>
          </p:cNvPr>
          <p:cNvSpPr>
            <a:spLocks noGrp="1"/>
          </p:cNvSpPr>
          <p:nvPr>
            <p:ph type="sldNum" sz="quarter" idx="10"/>
          </p:nvPr>
        </p:nvSpPr>
        <p:spPr/>
        <p:txBody>
          <a:bodyPr/>
          <a:lstStyle/>
          <a:p>
            <a:fld id="{B1EF62B3-6717-4963-8BA4-C7130D53DBE8}" type="slidenum">
              <a:rPr lang="sv-SE" smtClean="0"/>
              <a:t>19</a:t>
            </a:fld>
            <a:endParaRPr lang="sv-SE"/>
          </a:p>
        </p:txBody>
      </p:sp>
    </p:spTree>
    <p:extLst>
      <p:ext uri="{BB962C8B-B14F-4D97-AF65-F5344CB8AC3E}">
        <p14:creationId xmlns:p14="http://schemas.microsoft.com/office/powerpoint/2010/main" val="34754369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46AC0F-D913-66B1-721D-29CAF1A3AF01}"/>
            </a:ext>
          </a:extLst>
        </p:cNvPr>
        <p:cNvGrpSpPr/>
        <p:nvPr/>
      </p:nvGrpSpPr>
      <p:grpSpPr>
        <a:xfrm>
          <a:off x="0" y="0"/>
          <a:ext cx="0" cy="0"/>
          <a:chOff x="0" y="0"/>
          <a:chExt cx="0" cy="0"/>
        </a:xfrm>
      </p:grpSpPr>
      <p:sp>
        <p:nvSpPr>
          <p:cNvPr id="2" name="Platshållare för bildobjekt 1">
            <a:extLst>
              <a:ext uri="{FF2B5EF4-FFF2-40B4-BE49-F238E27FC236}">
                <a16:creationId xmlns:a16="http://schemas.microsoft.com/office/drawing/2014/main" id="{27857667-4BED-020E-358C-E0A01B8569A2}"/>
              </a:ext>
            </a:extLst>
          </p:cNvPr>
          <p:cNvSpPr>
            <a:spLocks noGrp="1" noRot="1" noChangeAspect="1"/>
          </p:cNvSpPr>
          <p:nvPr>
            <p:ph type="sldImg"/>
          </p:nvPr>
        </p:nvSpPr>
        <p:spPr/>
      </p:sp>
      <p:sp>
        <p:nvSpPr>
          <p:cNvPr id="3" name="Platshållare för anteckningar 2">
            <a:extLst>
              <a:ext uri="{FF2B5EF4-FFF2-40B4-BE49-F238E27FC236}">
                <a16:creationId xmlns:a16="http://schemas.microsoft.com/office/drawing/2014/main" id="{BCE79316-5DD9-910B-9BB3-EACDE2C14B32}"/>
              </a:ext>
            </a:extLst>
          </p:cNvPr>
          <p:cNvSpPr>
            <a:spLocks noGrp="1"/>
          </p:cNvSpPr>
          <p:nvPr>
            <p:ph type="body" idx="1"/>
          </p:nvPr>
        </p:nvSpPr>
        <p:spPr/>
        <p:txBody>
          <a:bodyPr/>
          <a:lstStyle/>
          <a:p>
            <a:endParaRPr lang="sv-SE" dirty="0"/>
          </a:p>
        </p:txBody>
      </p:sp>
      <p:sp>
        <p:nvSpPr>
          <p:cNvPr id="4" name="Platshållare för bildnummer 3">
            <a:extLst>
              <a:ext uri="{FF2B5EF4-FFF2-40B4-BE49-F238E27FC236}">
                <a16:creationId xmlns:a16="http://schemas.microsoft.com/office/drawing/2014/main" id="{08F400CC-307B-BBC8-1A49-DF35865C07E7}"/>
              </a:ext>
            </a:extLst>
          </p:cNvPr>
          <p:cNvSpPr>
            <a:spLocks noGrp="1"/>
          </p:cNvSpPr>
          <p:nvPr>
            <p:ph type="sldNum" sz="quarter" idx="10"/>
          </p:nvPr>
        </p:nvSpPr>
        <p:spPr/>
        <p:txBody>
          <a:bodyPr/>
          <a:lstStyle/>
          <a:p>
            <a:fld id="{B1EF62B3-6717-4963-8BA4-C7130D53DBE8}" type="slidenum">
              <a:rPr lang="sv-SE" smtClean="0"/>
              <a:t>20</a:t>
            </a:fld>
            <a:endParaRPr lang="sv-SE"/>
          </a:p>
        </p:txBody>
      </p:sp>
    </p:spTree>
    <p:extLst>
      <p:ext uri="{BB962C8B-B14F-4D97-AF65-F5344CB8AC3E}">
        <p14:creationId xmlns:p14="http://schemas.microsoft.com/office/powerpoint/2010/main" val="146087857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478819-B59F-9920-32ED-434BC9607D48}"/>
            </a:ext>
          </a:extLst>
        </p:cNvPr>
        <p:cNvGrpSpPr/>
        <p:nvPr/>
      </p:nvGrpSpPr>
      <p:grpSpPr>
        <a:xfrm>
          <a:off x="0" y="0"/>
          <a:ext cx="0" cy="0"/>
          <a:chOff x="0" y="0"/>
          <a:chExt cx="0" cy="0"/>
        </a:xfrm>
      </p:grpSpPr>
      <p:sp>
        <p:nvSpPr>
          <p:cNvPr id="2" name="Platshållare för bildobjekt 1">
            <a:extLst>
              <a:ext uri="{FF2B5EF4-FFF2-40B4-BE49-F238E27FC236}">
                <a16:creationId xmlns:a16="http://schemas.microsoft.com/office/drawing/2014/main" id="{1EC9110E-3CC5-61C3-A6CC-69CF22490DBC}"/>
              </a:ext>
            </a:extLst>
          </p:cNvPr>
          <p:cNvSpPr>
            <a:spLocks noGrp="1" noRot="1" noChangeAspect="1"/>
          </p:cNvSpPr>
          <p:nvPr>
            <p:ph type="sldImg"/>
          </p:nvPr>
        </p:nvSpPr>
        <p:spPr/>
      </p:sp>
      <p:sp>
        <p:nvSpPr>
          <p:cNvPr id="3" name="Platshållare för anteckningar 2">
            <a:extLst>
              <a:ext uri="{FF2B5EF4-FFF2-40B4-BE49-F238E27FC236}">
                <a16:creationId xmlns:a16="http://schemas.microsoft.com/office/drawing/2014/main" id="{E39163F0-ED1F-A821-0DCF-92281ABA3BBA}"/>
              </a:ext>
            </a:extLst>
          </p:cNvPr>
          <p:cNvSpPr>
            <a:spLocks noGrp="1"/>
          </p:cNvSpPr>
          <p:nvPr>
            <p:ph type="body" idx="1"/>
          </p:nvPr>
        </p:nvSpPr>
        <p:spPr/>
        <p:txBody>
          <a:bodyPr/>
          <a:lstStyle/>
          <a:p>
            <a:endParaRPr lang="sv-SE" dirty="0"/>
          </a:p>
        </p:txBody>
      </p:sp>
      <p:sp>
        <p:nvSpPr>
          <p:cNvPr id="4" name="Platshållare för bildnummer 3">
            <a:extLst>
              <a:ext uri="{FF2B5EF4-FFF2-40B4-BE49-F238E27FC236}">
                <a16:creationId xmlns:a16="http://schemas.microsoft.com/office/drawing/2014/main" id="{9FAF9F47-F8AB-5398-0659-9C86F1AA6E3A}"/>
              </a:ext>
            </a:extLst>
          </p:cNvPr>
          <p:cNvSpPr>
            <a:spLocks noGrp="1"/>
          </p:cNvSpPr>
          <p:nvPr>
            <p:ph type="sldNum" sz="quarter" idx="10"/>
          </p:nvPr>
        </p:nvSpPr>
        <p:spPr/>
        <p:txBody>
          <a:bodyPr/>
          <a:lstStyle/>
          <a:p>
            <a:fld id="{B1EF62B3-6717-4963-8BA4-C7130D53DBE8}" type="slidenum">
              <a:rPr lang="sv-SE" smtClean="0"/>
              <a:t>21</a:t>
            </a:fld>
            <a:endParaRPr lang="sv-SE"/>
          </a:p>
        </p:txBody>
      </p:sp>
    </p:spTree>
    <p:extLst>
      <p:ext uri="{BB962C8B-B14F-4D97-AF65-F5344CB8AC3E}">
        <p14:creationId xmlns:p14="http://schemas.microsoft.com/office/powerpoint/2010/main" val="15814545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253FD7-1096-18D5-C879-27CB2B432412}"/>
            </a:ext>
          </a:extLst>
        </p:cNvPr>
        <p:cNvGrpSpPr/>
        <p:nvPr/>
      </p:nvGrpSpPr>
      <p:grpSpPr>
        <a:xfrm>
          <a:off x="0" y="0"/>
          <a:ext cx="0" cy="0"/>
          <a:chOff x="0" y="0"/>
          <a:chExt cx="0" cy="0"/>
        </a:xfrm>
      </p:grpSpPr>
      <p:sp>
        <p:nvSpPr>
          <p:cNvPr id="2" name="Platshållare för bildobjekt 1">
            <a:extLst>
              <a:ext uri="{FF2B5EF4-FFF2-40B4-BE49-F238E27FC236}">
                <a16:creationId xmlns:a16="http://schemas.microsoft.com/office/drawing/2014/main" id="{A4DE4F07-85F3-0E06-586B-595F4C7FF255}"/>
              </a:ext>
            </a:extLst>
          </p:cNvPr>
          <p:cNvSpPr>
            <a:spLocks noGrp="1" noRot="1" noChangeAspect="1"/>
          </p:cNvSpPr>
          <p:nvPr>
            <p:ph type="sldImg"/>
          </p:nvPr>
        </p:nvSpPr>
        <p:spPr/>
      </p:sp>
      <p:sp>
        <p:nvSpPr>
          <p:cNvPr id="3" name="Platshållare för anteckningar 2">
            <a:extLst>
              <a:ext uri="{FF2B5EF4-FFF2-40B4-BE49-F238E27FC236}">
                <a16:creationId xmlns:a16="http://schemas.microsoft.com/office/drawing/2014/main" id="{5978036E-77E2-20EF-CDA9-7DC7743DF5EB}"/>
              </a:ext>
            </a:extLst>
          </p:cNvPr>
          <p:cNvSpPr>
            <a:spLocks noGrp="1"/>
          </p:cNvSpPr>
          <p:nvPr>
            <p:ph type="body" idx="1"/>
          </p:nvPr>
        </p:nvSpPr>
        <p:spPr/>
        <p:txBody>
          <a:bodyPr/>
          <a:lstStyle/>
          <a:p>
            <a:endParaRPr lang="sv-SE" dirty="0"/>
          </a:p>
        </p:txBody>
      </p:sp>
      <p:sp>
        <p:nvSpPr>
          <p:cNvPr id="4" name="Platshållare för bildnummer 3">
            <a:extLst>
              <a:ext uri="{FF2B5EF4-FFF2-40B4-BE49-F238E27FC236}">
                <a16:creationId xmlns:a16="http://schemas.microsoft.com/office/drawing/2014/main" id="{B3FA1161-7B66-8E1E-0F16-16E64EF8EE37}"/>
              </a:ext>
            </a:extLst>
          </p:cNvPr>
          <p:cNvSpPr>
            <a:spLocks noGrp="1"/>
          </p:cNvSpPr>
          <p:nvPr>
            <p:ph type="sldNum" sz="quarter" idx="10"/>
          </p:nvPr>
        </p:nvSpPr>
        <p:spPr/>
        <p:txBody>
          <a:bodyPr/>
          <a:lstStyle/>
          <a:p>
            <a:fld id="{B1EF62B3-6717-4963-8BA4-C7130D53DBE8}" type="slidenum">
              <a:rPr lang="sv-SE" smtClean="0"/>
              <a:t>22</a:t>
            </a:fld>
            <a:endParaRPr lang="sv-SE"/>
          </a:p>
        </p:txBody>
      </p:sp>
    </p:spTree>
    <p:extLst>
      <p:ext uri="{BB962C8B-B14F-4D97-AF65-F5344CB8AC3E}">
        <p14:creationId xmlns:p14="http://schemas.microsoft.com/office/powerpoint/2010/main" val="351464492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03C908-52D9-CC00-ECEE-84736FD75C04}"/>
            </a:ext>
          </a:extLst>
        </p:cNvPr>
        <p:cNvGrpSpPr/>
        <p:nvPr/>
      </p:nvGrpSpPr>
      <p:grpSpPr>
        <a:xfrm>
          <a:off x="0" y="0"/>
          <a:ext cx="0" cy="0"/>
          <a:chOff x="0" y="0"/>
          <a:chExt cx="0" cy="0"/>
        </a:xfrm>
      </p:grpSpPr>
      <p:sp>
        <p:nvSpPr>
          <p:cNvPr id="2" name="Platshållare för bildobjekt 1">
            <a:extLst>
              <a:ext uri="{FF2B5EF4-FFF2-40B4-BE49-F238E27FC236}">
                <a16:creationId xmlns:a16="http://schemas.microsoft.com/office/drawing/2014/main" id="{DC5A910B-BBCA-499F-F17A-B30C93D0E30B}"/>
              </a:ext>
            </a:extLst>
          </p:cNvPr>
          <p:cNvSpPr>
            <a:spLocks noGrp="1" noRot="1" noChangeAspect="1"/>
          </p:cNvSpPr>
          <p:nvPr>
            <p:ph type="sldImg"/>
          </p:nvPr>
        </p:nvSpPr>
        <p:spPr/>
      </p:sp>
      <p:sp>
        <p:nvSpPr>
          <p:cNvPr id="3" name="Platshållare för anteckningar 2">
            <a:extLst>
              <a:ext uri="{FF2B5EF4-FFF2-40B4-BE49-F238E27FC236}">
                <a16:creationId xmlns:a16="http://schemas.microsoft.com/office/drawing/2014/main" id="{E8BFA6A2-F39D-41BF-568D-B28479A69FED}"/>
              </a:ext>
            </a:extLst>
          </p:cNvPr>
          <p:cNvSpPr>
            <a:spLocks noGrp="1"/>
          </p:cNvSpPr>
          <p:nvPr>
            <p:ph type="body" idx="1"/>
          </p:nvPr>
        </p:nvSpPr>
        <p:spPr/>
        <p:txBody>
          <a:bodyPr/>
          <a:lstStyle/>
          <a:p>
            <a:endParaRPr lang="sv-SE" dirty="0"/>
          </a:p>
        </p:txBody>
      </p:sp>
      <p:sp>
        <p:nvSpPr>
          <p:cNvPr id="4" name="Platshållare för bildnummer 3">
            <a:extLst>
              <a:ext uri="{FF2B5EF4-FFF2-40B4-BE49-F238E27FC236}">
                <a16:creationId xmlns:a16="http://schemas.microsoft.com/office/drawing/2014/main" id="{8F4980A7-C12C-2EDD-8715-CA6C2D7D6F4C}"/>
              </a:ext>
            </a:extLst>
          </p:cNvPr>
          <p:cNvSpPr>
            <a:spLocks noGrp="1"/>
          </p:cNvSpPr>
          <p:nvPr>
            <p:ph type="sldNum" sz="quarter" idx="10"/>
          </p:nvPr>
        </p:nvSpPr>
        <p:spPr/>
        <p:txBody>
          <a:bodyPr/>
          <a:lstStyle/>
          <a:p>
            <a:fld id="{B1EF62B3-6717-4963-8BA4-C7130D53DBE8}" type="slidenum">
              <a:rPr lang="sv-SE" smtClean="0"/>
              <a:t>23</a:t>
            </a:fld>
            <a:endParaRPr lang="sv-SE"/>
          </a:p>
        </p:txBody>
      </p:sp>
    </p:spTree>
    <p:extLst>
      <p:ext uri="{BB962C8B-B14F-4D97-AF65-F5344CB8AC3E}">
        <p14:creationId xmlns:p14="http://schemas.microsoft.com/office/powerpoint/2010/main" val="417008051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69FE61-4AA3-2C26-877C-BBEF4C260444}"/>
            </a:ext>
          </a:extLst>
        </p:cNvPr>
        <p:cNvGrpSpPr/>
        <p:nvPr/>
      </p:nvGrpSpPr>
      <p:grpSpPr>
        <a:xfrm>
          <a:off x="0" y="0"/>
          <a:ext cx="0" cy="0"/>
          <a:chOff x="0" y="0"/>
          <a:chExt cx="0" cy="0"/>
        </a:xfrm>
      </p:grpSpPr>
      <p:sp>
        <p:nvSpPr>
          <p:cNvPr id="2" name="Platshållare för bildobjekt 1">
            <a:extLst>
              <a:ext uri="{FF2B5EF4-FFF2-40B4-BE49-F238E27FC236}">
                <a16:creationId xmlns:a16="http://schemas.microsoft.com/office/drawing/2014/main" id="{601C21A0-6A55-2AC0-47FC-861978052E5A}"/>
              </a:ext>
            </a:extLst>
          </p:cNvPr>
          <p:cNvSpPr>
            <a:spLocks noGrp="1" noRot="1" noChangeAspect="1"/>
          </p:cNvSpPr>
          <p:nvPr>
            <p:ph type="sldImg"/>
          </p:nvPr>
        </p:nvSpPr>
        <p:spPr/>
      </p:sp>
      <p:sp>
        <p:nvSpPr>
          <p:cNvPr id="3" name="Platshållare för anteckningar 2">
            <a:extLst>
              <a:ext uri="{FF2B5EF4-FFF2-40B4-BE49-F238E27FC236}">
                <a16:creationId xmlns:a16="http://schemas.microsoft.com/office/drawing/2014/main" id="{402862EA-3563-FE53-0ED1-3AF8969A9577}"/>
              </a:ext>
            </a:extLst>
          </p:cNvPr>
          <p:cNvSpPr>
            <a:spLocks noGrp="1"/>
          </p:cNvSpPr>
          <p:nvPr>
            <p:ph type="body" idx="1"/>
          </p:nvPr>
        </p:nvSpPr>
        <p:spPr/>
        <p:txBody>
          <a:bodyPr/>
          <a:lstStyle/>
          <a:p>
            <a:endParaRPr lang="sv-SE" dirty="0"/>
          </a:p>
        </p:txBody>
      </p:sp>
      <p:sp>
        <p:nvSpPr>
          <p:cNvPr id="4" name="Platshållare för bildnummer 3">
            <a:extLst>
              <a:ext uri="{FF2B5EF4-FFF2-40B4-BE49-F238E27FC236}">
                <a16:creationId xmlns:a16="http://schemas.microsoft.com/office/drawing/2014/main" id="{6F13A77C-6296-F649-8E0C-4742EDD728C6}"/>
              </a:ext>
            </a:extLst>
          </p:cNvPr>
          <p:cNvSpPr>
            <a:spLocks noGrp="1"/>
          </p:cNvSpPr>
          <p:nvPr>
            <p:ph type="sldNum" sz="quarter" idx="10"/>
          </p:nvPr>
        </p:nvSpPr>
        <p:spPr/>
        <p:txBody>
          <a:bodyPr/>
          <a:lstStyle/>
          <a:p>
            <a:fld id="{B1EF62B3-6717-4963-8BA4-C7130D53DBE8}" type="slidenum">
              <a:rPr lang="sv-SE" smtClean="0"/>
              <a:t>24</a:t>
            </a:fld>
            <a:endParaRPr lang="sv-SE"/>
          </a:p>
        </p:txBody>
      </p:sp>
    </p:spTree>
    <p:extLst>
      <p:ext uri="{BB962C8B-B14F-4D97-AF65-F5344CB8AC3E}">
        <p14:creationId xmlns:p14="http://schemas.microsoft.com/office/powerpoint/2010/main" val="61845037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13860E-7AD1-213C-A0A8-8D63E36FDBB5}"/>
            </a:ext>
          </a:extLst>
        </p:cNvPr>
        <p:cNvGrpSpPr/>
        <p:nvPr/>
      </p:nvGrpSpPr>
      <p:grpSpPr>
        <a:xfrm>
          <a:off x="0" y="0"/>
          <a:ext cx="0" cy="0"/>
          <a:chOff x="0" y="0"/>
          <a:chExt cx="0" cy="0"/>
        </a:xfrm>
      </p:grpSpPr>
      <p:sp>
        <p:nvSpPr>
          <p:cNvPr id="2" name="Platshållare för bildobjekt 1">
            <a:extLst>
              <a:ext uri="{FF2B5EF4-FFF2-40B4-BE49-F238E27FC236}">
                <a16:creationId xmlns:a16="http://schemas.microsoft.com/office/drawing/2014/main" id="{E489DC65-1420-23EA-8992-1DD173CBACF0}"/>
              </a:ext>
            </a:extLst>
          </p:cNvPr>
          <p:cNvSpPr>
            <a:spLocks noGrp="1" noRot="1" noChangeAspect="1"/>
          </p:cNvSpPr>
          <p:nvPr>
            <p:ph type="sldImg"/>
          </p:nvPr>
        </p:nvSpPr>
        <p:spPr/>
      </p:sp>
      <p:sp>
        <p:nvSpPr>
          <p:cNvPr id="3" name="Platshållare för anteckningar 2">
            <a:extLst>
              <a:ext uri="{FF2B5EF4-FFF2-40B4-BE49-F238E27FC236}">
                <a16:creationId xmlns:a16="http://schemas.microsoft.com/office/drawing/2014/main" id="{0DEB9643-C342-E70E-5FD8-640D149B1681}"/>
              </a:ext>
            </a:extLst>
          </p:cNvPr>
          <p:cNvSpPr>
            <a:spLocks noGrp="1"/>
          </p:cNvSpPr>
          <p:nvPr>
            <p:ph type="body" idx="1"/>
          </p:nvPr>
        </p:nvSpPr>
        <p:spPr/>
        <p:txBody>
          <a:bodyPr/>
          <a:lstStyle/>
          <a:p>
            <a:endParaRPr lang="sv-SE" dirty="0"/>
          </a:p>
        </p:txBody>
      </p:sp>
      <p:sp>
        <p:nvSpPr>
          <p:cNvPr id="4" name="Platshållare för bildnummer 3">
            <a:extLst>
              <a:ext uri="{FF2B5EF4-FFF2-40B4-BE49-F238E27FC236}">
                <a16:creationId xmlns:a16="http://schemas.microsoft.com/office/drawing/2014/main" id="{FBB61D9C-6F8E-E0BF-6F17-EE2B9238EEDC}"/>
              </a:ext>
            </a:extLst>
          </p:cNvPr>
          <p:cNvSpPr>
            <a:spLocks noGrp="1"/>
          </p:cNvSpPr>
          <p:nvPr>
            <p:ph type="sldNum" sz="quarter" idx="10"/>
          </p:nvPr>
        </p:nvSpPr>
        <p:spPr/>
        <p:txBody>
          <a:bodyPr/>
          <a:lstStyle/>
          <a:p>
            <a:fld id="{B1EF62B3-6717-4963-8BA4-C7130D53DBE8}" type="slidenum">
              <a:rPr lang="sv-SE" smtClean="0"/>
              <a:t>25</a:t>
            </a:fld>
            <a:endParaRPr lang="sv-SE"/>
          </a:p>
        </p:txBody>
      </p:sp>
    </p:spTree>
    <p:extLst>
      <p:ext uri="{BB962C8B-B14F-4D97-AF65-F5344CB8AC3E}">
        <p14:creationId xmlns:p14="http://schemas.microsoft.com/office/powerpoint/2010/main" val="221704960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F99BBE-BD39-C941-6291-1CC9DF07B075}"/>
            </a:ext>
          </a:extLst>
        </p:cNvPr>
        <p:cNvGrpSpPr/>
        <p:nvPr/>
      </p:nvGrpSpPr>
      <p:grpSpPr>
        <a:xfrm>
          <a:off x="0" y="0"/>
          <a:ext cx="0" cy="0"/>
          <a:chOff x="0" y="0"/>
          <a:chExt cx="0" cy="0"/>
        </a:xfrm>
      </p:grpSpPr>
      <p:sp>
        <p:nvSpPr>
          <p:cNvPr id="2" name="Platshållare för bildobjekt 1">
            <a:extLst>
              <a:ext uri="{FF2B5EF4-FFF2-40B4-BE49-F238E27FC236}">
                <a16:creationId xmlns:a16="http://schemas.microsoft.com/office/drawing/2014/main" id="{783CDB14-5048-5208-C0B8-E1E6ABD39B7D}"/>
              </a:ext>
            </a:extLst>
          </p:cNvPr>
          <p:cNvSpPr>
            <a:spLocks noGrp="1" noRot="1" noChangeAspect="1"/>
          </p:cNvSpPr>
          <p:nvPr>
            <p:ph type="sldImg"/>
          </p:nvPr>
        </p:nvSpPr>
        <p:spPr/>
      </p:sp>
      <p:sp>
        <p:nvSpPr>
          <p:cNvPr id="3" name="Platshållare för anteckningar 2">
            <a:extLst>
              <a:ext uri="{FF2B5EF4-FFF2-40B4-BE49-F238E27FC236}">
                <a16:creationId xmlns:a16="http://schemas.microsoft.com/office/drawing/2014/main" id="{52423FE1-F6E0-243F-A1AE-69F5BB075927}"/>
              </a:ext>
            </a:extLst>
          </p:cNvPr>
          <p:cNvSpPr>
            <a:spLocks noGrp="1"/>
          </p:cNvSpPr>
          <p:nvPr>
            <p:ph type="body" idx="1"/>
          </p:nvPr>
        </p:nvSpPr>
        <p:spPr/>
        <p:txBody>
          <a:bodyPr/>
          <a:lstStyle/>
          <a:p>
            <a:endParaRPr lang="sv-SE" dirty="0"/>
          </a:p>
        </p:txBody>
      </p:sp>
      <p:sp>
        <p:nvSpPr>
          <p:cNvPr id="4" name="Platshållare för bildnummer 3">
            <a:extLst>
              <a:ext uri="{FF2B5EF4-FFF2-40B4-BE49-F238E27FC236}">
                <a16:creationId xmlns:a16="http://schemas.microsoft.com/office/drawing/2014/main" id="{53308CDD-453E-93BD-F1E8-8A8D7527863C}"/>
              </a:ext>
            </a:extLst>
          </p:cNvPr>
          <p:cNvSpPr>
            <a:spLocks noGrp="1"/>
          </p:cNvSpPr>
          <p:nvPr>
            <p:ph type="sldNum" sz="quarter" idx="10"/>
          </p:nvPr>
        </p:nvSpPr>
        <p:spPr/>
        <p:txBody>
          <a:bodyPr/>
          <a:lstStyle/>
          <a:p>
            <a:fld id="{B1EF62B3-6717-4963-8BA4-C7130D53DBE8}" type="slidenum">
              <a:rPr lang="sv-SE" smtClean="0"/>
              <a:t>26</a:t>
            </a:fld>
            <a:endParaRPr lang="sv-SE"/>
          </a:p>
        </p:txBody>
      </p:sp>
    </p:spTree>
    <p:extLst>
      <p:ext uri="{BB962C8B-B14F-4D97-AF65-F5344CB8AC3E}">
        <p14:creationId xmlns:p14="http://schemas.microsoft.com/office/powerpoint/2010/main" val="185460422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9B40F4-9F12-4FDC-7E7C-9C1784107A47}"/>
            </a:ext>
          </a:extLst>
        </p:cNvPr>
        <p:cNvGrpSpPr/>
        <p:nvPr/>
      </p:nvGrpSpPr>
      <p:grpSpPr>
        <a:xfrm>
          <a:off x="0" y="0"/>
          <a:ext cx="0" cy="0"/>
          <a:chOff x="0" y="0"/>
          <a:chExt cx="0" cy="0"/>
        </a:xfrm>
      </p:grpSpPr>
      <p:sp>
        <p:nvSpPr>
          <p:cNvPr id="2" name="Platshållare för bildobjekt 1">
            <a:extLst>
              <a:ext uri="{FF2B5EF4-FFF2-40B4-BE49-F238E27FC236}">
                <a16:creationId xmlns:a16="http://schemas.microsoft.com/office/drawing/2014/main" id="{F23B50F9-7B7C-7439-1C5D-649BF922B1A8}"/>
              </a:ext>
            </a:extLst>
          </p:cNvPr>
          <p:cNvSpPr>
            <a:spLocks noGrp="1" noRot="1" noChangeAspect="1"/>
          </p:cNvSpPr>
          <p:nvPr>
            <p:ph type="sldImg"/>
          </p:nvPr>
        </p:nvSpPr>
        <p:spPr/>
      </p:sp>
      <p:sp>
        <p:nvSpPr>
          <p:cNvPr id="3" name="Platshållare för anteckningar 2">
            <a:extLst>
              <a:ext uri="{FF2B5EF4-FFF2-40B4-BE49-F238E27FC236}">
                <a16:creationId xmlns:a16="http://schemas.microsoft.com/office/drawing/2014/main" id="{E0DE0971-D3DC-E540-C8EC-34924FBEA741}"/>
              </a:ext>
            </a:extLst>
          </p:cNvPr>
          <p:cNvSpPr>
            <a:spLocks noGrp="1"/>
          </p:cNvSpPr>
          <p:nvPr>
            <p:ph type="body" idx="1"/>
          </p:nvPr>
        </p:nvSpPr>
        <p:spPr/>
        <p:txBody>
          <a:bodyPr/>
          <a:lstStyle/>
          <a:p>
            <a:endParaRPr lang="sv-SE" dirty="0"/>
          </a:p>
        </p:txBody>
      </p:sp>
      <p:sp>
        <p:nvSpPr>
          <p:cNvPr id="4" name="Platshållare för bildnummer 3">
            <a:extLst>
              <a:ext uri="{FF2B5EF4-FFF2-40B4-BE49-F238E27FC236}">
                <a16:creationId xmlns:a16="http://schemas.microsoft.com/office/drawing/2014/main" id="{F000438A-1D5B-8831-784D-CFEAD2E39232}"/>
              </a:ext>
            </a:extLst>
          </p:cNvPr>
          <p:cNvSpPr>
            <a:spLocks noGrp="1"/>
          </p:cNvSpPr>
          <p:nvPr>
            <p:ph type="sldNum" sz="quarter" idx="10"/>
          </p:nvPr>
        </p:nvSpPr>
        <p:spPr/>
        <p:txBody>
          <a:bodyPr/>
          <a:lstStyle/>
          <a:p>
            <a:fld id="{B1EF62B3-6717-4963-8BA4-C7130D53DBE8}" type="slidenum">
              <a:rPr lang="sv-SE" smtClean="0"/>
              <a:t>27</a:t>
            </a:fld>
            <a:endParaRPr lang="sv-SE"/>
          </a:p>
        </p:txBody>
      </p:sp>
    </p:spTree>
    <p:extLst>
      <p:ext uri="{BB962C8B-B14F-4D97-AF65-F5344CB8AC3E}">
        <p14:creationId xmlns:p14="http://schemas.microsoft.com/office/powerpoint/2010/main" val="319856047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0C20C9-C14A-D6FE-E8B5-9D9C4D418D01}"/>
            </a:ext>
          </a:extLst>
        </p:cNvPr>
        <p:cNvGrpSpPr/>
        <p:nvPr/>
      </p:nvGrpSpPr>
      <p:grpSpPr>
        <a:xfrm>
          <a:off x="0" y="0"/>
          <a:ext cx="0" cy="0"/>
          <a:chOff x="0" y="0"/>
          <a:chExt cx="0" cy="0"/>
        </a:xfrm>
      </p:grpSpPr>
      <p:sp>
        <p:nvSpPr>
          <p:cNvPr id="2" name="Platshållare för bildobjekt 1">
            <a:extLst>
              <a:ext uri="{FF2B5EF4-FFF2-40B4-BE49-F238E27FC236}">
                <a16:creationId xmlns:a16="http://schemas.microsoft.com/office/drawing/2014/main" id="{B0AE7CB2-A4AE-DFEF-5285-436D524E7788}"/>
              </a:ext>
            </a:extLst>
          </p:cNvPr>
          <p:cNvSpPr>
            <a:spLocks noGrp="1" noRot="1" noChangeAspect="1"/>
          </p:cNvSpPr>
          <p:nvPr>
            <p:ph type="sldImg"/>
          </p:nvPr>
        </p:nvSpPr>
        <p:spPr/>
      </p:sp>
      <p:sp>
        <p:nvSpPr>
          <p:cNvPr id="3" name="Platshållare för anteckningar 2">
            <a:extLst>
              <a:ext uri="{FF2B5EF4-FFF2-40B4-BE49-F238E27FC236}">
                <a16:creationId xmlns:a16="http://schemas.microsoft.com/office/drawing/2014/main" id="{E4E74FB1-BAEF-5D17-028A-A4256CE65ECE}"/>
              </a:ext>
            </a:extLst>
          </p:cNvPr>
          <p:cNvSpPr>
            <a:spLocks noGrp="1"/>
          </p:cNvSpPr>
          <p:nvPr>
            <p:ph type="body" idx="1"/>
          </p:nvPr>
        </p:nvSpPr>
        <p:spPr/>
        <p:txBody>
          <a:bodyPr/>
          <a:lstStyle/>
          <a:p>
            <a:endParaRPr lang="sv-SE" dirty="0"/>
          </a:p>
        </p:txBody>
      </p:sp>
      <p:sp>
        <p:nvSpPr>
          <p:cNvPr id="4" name="Platshållare för bildnummer 3">
            <a:extLst>
              <a:ext uri="{FF2B5EF4-FFF2-40B4-BE49-F238E27FC236}">
                <a16:creationId xmlns:a16="http://schemas.microsoft.com/office/drawing/2014/main" id="{CF34DA5A-6904-33C8-9120-3F66D873CE44}"/>
              </a:ext>
            </a:extLst>
          </p:cNvPr>
          <p:cNvSpPr>
            <a:spLocks noGrp="1"/>
          </p:cNvSpPr>
          <p:nvPr>
            <p:ph type="sldNum" sz="quarter" idx="10"/>
          </p:nvPr>
        </p:nvSpPr>
        <p:spPr/>
        <p:txBody>
          <a:bodyPr/>
          <a:lstStyle/>
          <a:p>
            <a:fld id="{B1EF62B3-6717-4963-8BA4-C7130D53DBE8}" type="slidenum">
              <a:rPr lang="sv-SE" smtClean="0"/>
              <a:t>28</a:t>
            </a:fld>
            <a:endParaRPr lang="sv-SE"/>
          </a:p>
        </p:txBody>
      </p:sp>
    </p:spTree>
    <p:extLst>
      <p:ext uri="{BB962C8B-B14F-4D97-AF65-F5344CB8AC3E}">
        <p14:creationId xmlns:p14="http://schemas.microsoft.com/office/powerpoint/2010/main" val="358237286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D8B370-B765-0214-9CCD-C650D3BB9D1A}"/>
            </a:ext>
          </a:extLst>
        </p:cNvPr>
        <p:cNvGrpSpPr/>
        <p:nvPr/>
      </p:nvGrpSpPr>
      <p:grpSpPr>
        <a:xfrm>
          <a:off x="0" y="0"/>
          <a:ext cx="0" cy="0"/>
          <a:chOff x="0" y="0"/>
          <a:chExt cx="0" cy="0"/>
        </a:xfrm>
      </p:grpSpPr>
      <p:sp>
        <p:nvSpPr>
          <p:cNvPr id="2" name="Platshållare för bildobjekt 1">
            <a:extLst>
              <a:ext uri="{FF2B5EF4-FFF2-40B4-BE49-F238E27FC236}">
                <a16:creationId xmlns:a16="http://schemas.microsoft.com/office/drawing/2014/main" id="{2DD6B81C-DA74-A799-CEC6-005D407F1EDE}"/>
              </a:ext>
            </a:extLst>
          </p:cNvPr>
          <p:cNvSpPr>
            <a:spLocks noGrp="1" noRot="1" noChangeAspect="1"/>
          </p:cNvSpPr>
          <p:nvPr>
            <p:ph type="sldImg"/>
          </p:nvPr>
        </p:nvSpPr>
        <p:spPr/>
      </p:sp>
      <p:sp>
        <p:nvSpPr>
          <p:cNvPr id="3" name="Platshållare för anteckningar 2">
            <a:extLst>
              <a:ext uri="{FF2B5EF4-FFF2-40B4-BE49-F238E27FC236}">
                <a16:creationId xmlns:a16="http://schemas.microsoft.com/office/drawing/2014/main" id="{7A6DC6F5-CBFC-7985-F6D3-C89105AE0CAB}"/>
              </a:ext>
            </a:extLst>
          </p:cNvPr>
          <p:cNvSpPr>
            <a:spLocks noGrp="1"/>
          </p:cNvSpPr>
          <p:nvPr>
            <p:ph type="body" idx="1"/>
          </p:nvPr>
        </p:nvSpPr>
        <p:spPr/>
        <p:txBody>
          <a:bodyPr/>
          <a:lstStyle/>
          <a:p>
            <a:endParaRPr lang="sv-SE" dirty="0"/>
          </a:p>
        </p:txBody>
      </p:sp>
      <p:sp>
        <p:nvSpPr>
          <p:cNvPr id="4" name="Platshållare för bildnummer 3">
            <a:extLst>
              <a:ext uri="{FF2B5EF4-FFF2-40B4-BE49-F238E27FC236}">
                <a16:creationId xmlns:a16="http://schemas.microsoft.com/office/drawing/2014/main" id="{A5BE94FF-6DD0-2B1E-9607-DCF8C853BBCA}"/>
              </a:ext>
            </a:extLst>
          </p:cNvPr>
          <p:cNvSpPr>
            <a:spLocks noGrp="1"/>
          </p:cNvSpPr>
          <p:nvPr>
            <p:ph type="sldNum" sz="quarter" idx="10"/>
          </p:nvPr>
        </p:nvSpPr>
        <p:spPr/>
        <p:txBody>
          <a:bodyPr/>
          <a:lstStyle/>
          <a:p>
            <a:fld id="{B1EF62B3-6717-4963-8BA4-C7130D53DBE8}" type="slidenum">
              <a:rPr lang="sv-SE" smtClean="0"/>
              <a:t>29</a:t>
            </a:fld>
            <a:endParaRPr lang="sv-SE"/>
          </a:p>
        </p:txBody>
      </p:sp>
    </p:spTree>
    <p:extLst>
      <p:ext uri="{BB962C8B-B14F-4D97-AF65-F5344CB8AC3E}">
        <p14:creationId xmlns:p14="http://schemas.microsoft.com/office/powerpoint/2010/main" val="205061006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7ACC62-4B0E-589E-5FB0-83DD0B1A0DB6}"/>
            </a:ext>
          </a:extLst>
        </p:cNvPr>
        <p:cNvGrpSpPr/>
        <p:nvPr/>
      </p:nvGrpSpPr>
      <p:grpSpPr>
        <a:xfrm>
          <a:off x="0" y="0"/>
          <a:ext cx="0" cy="0"/>
          <a:chOff x="0" y="0"/>
          <a:chExt cx="0" cy="0"/>
        </a:xfrm>
      </p:grpSpPr>
      <p:sp>
        <p:nvSpPr>
          <p:cNvPr id="2" name="Platshållare för bildobjekt 1">
            <a:extLst>
              <a:ext uri="{FF2B5EF4-FFF2-40B4-BE49-F238E27FC236}">
                <a16:creationId xmlns:a16="http://schemas.microsoft.com/office/drawing/2014/main" id="{5896DCEC-8FC7-05EE-F2AA-7E232F18D1AD}"/>
              </a:ext>
            </a:extLst>
          </p:cNvPr>
          <p:cNvSpPr>
            <a:spLocks noGrp="1" noRot="1" noChangeAspect="1"/>
          </p:cNvSpPr>
          <p:nvPr>
            <p:ph type="sldImg"/>
          </p:nvPr>
        </p:nvSpPr>
        <p:spPr/>
      </p:sp>
      <p:sp>
        <p:nvSpPr>
          <p:cNvPr id="3" name="Platshållare för anteckningar 2">
            <a:extLst>
              <a:ext uri="{FF2B5EF4-FFF2-40B4-BE49-F238E27FC236}">
                <a16:creationId xmlns:a16="http://schemas.microsoft.com/office/drawing/2014/main" id="{7BE8BB7C-7F08-7B0E-151E-60CCE20D377A}"/>
              </a:ext>
            </a:extLst>
          </p:cNvPr>
          <p:cNvSpPr>
            <a:spLocks noGrp="1"/>
          </p:cNvSpPr>
          <p:nvPr>
            <p:ph type="body" idx="1"/>
          </p:nvPr>
        </p:nvSpPr>
        <p:spPr/>
        <p:txBody>
          <a:bodyPr/>
          <a:lstStyle/>
          <a:p>
            <a:endParaRPr lang="sv-SE" dirty="0"/>
          </a:p>
        </p:txBody>
      </p:sp>
      <p:sp>
        <p:nvSpPr>
          <p:cNvPr id="4" name="Platshållare för bildnummer 3">
            <a:extLst>
              <a:ext uri="{FF2B5EF4-FFF2-40B4-BE49-F238E27FC236}">
                <a16:creationId xmlns:a16="http://schemas.microsoft.com/office/drawing/2014/main" id="{6895A44A-6E98-67E8-820B-478649AEC240}"/>
              </a:ext>
            </a:extLst>
          </p:cNvPr>
          <p:cNvSpPr>
            <a:spLocks noGrp="1"/>
          </p:cNvSpPr>
          <p:nvPr>
            <p:ph type="sldNum" sz="quarter" idx="10"/>
          </p:nvPr>
        </p:nvSpPr>
        <p:spPr/>
        <p:txBody>
          <a:bodyPr/>
          <a:lstStyle/>
          <a:p>
            <a:fld id="{B1EF62B3-6717-4963-8BA4-C7130D53DBE8}" type="slidenum">
              <a:rPr lang="sv-SE" smtClean="0"/>
              <a:t>30</a:t>
            </a:fld>
            <a:endParaRPr lang="sv-SE"/>
          </a:p>
        </p:txBody>
      </p:sp>
    </p:spTree>
    <p:extLst>
      <p:ext uri="{BB962C8B-B14F-4D97-AF65-F5344CB8AC3E}">
        <p14:creationId xmlns:p14="http://schemas.microsoft.com/office/powerpoint/2010/main" val="248361515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AE9E59-F3D1-BC53-0E89-C3C1F000CA56}"/>
            </a:ext>
          </a:extLst>
        </p:cNvPr>
        <p:cNvGrpSpPr/>
        <p:nvPr/>
      </p:nvGrpSpPr>
      <p:grpSpPr>
        <a:xfrm>
          <a:off x="0" y="0"/>
          <a:ext cx="0" cy="0"/>
          <a:chOff x="0" y="0"/>
          <a:chExt cx="0" cy="0"/>
        </a:xfrm>
      </p:grpSpPr>
      <p:sp>
        <p:nvSpPr>
          <p:cNvPr id="2" name="Platshållare för bildobjekt 1">
            <a:extLst>
              <a:ext uri="{FF2B5EF4-FFF2-40B4-BE49-F238E27FC236}">
                <a16:creationId xmlns:a16="http://schemas.microsoft.com/office/drawing/2014/main" id="{1DB8879C-C41B-CD4A-F81B-A5FAFF39DABF}"/>
              </a:ext>
            </a:extLst>
          </p:cNvPr>
          <p:cNvSpPr>
            <a:spLocks noGrp="1" noRot="1" noChangeAspect="1"/>
          </p:cNvSpPr>
          <p:nvPr>
            <p:ph type="sldImg"/>
          </p:nvPr>
        </p:nvSpPr>
        <p:spPr/>
      </p:sp>
      <p:sp>
        <p:nvSpPr>
          <p:cNvPr id="3" name="Platshållare för anteckningar 2">
            <a:extLst>
              <a:ext uri="{FF2B5EF4-FFF2-40B4-BE49-F238E27FC236}">
                <a16:creationId xmlns:a16="http://schemas.microsoft.com/office/drawing/2014/main" id="{4AA0507F-5387-5381-B545-C6607FD66CEA}"/>
              </a:ext>
            </a:extLst>
          </p:cNvPr>
          <p:cNvSpPr>
            <a:spLocks noGrp="1"/>
          </p:cNvSpPr>
          <p:nvPr>
            <p:ph type="body" idx="1"/>
          </p:nvPr>
        </p:nvSpPr>
        <p:spPr/>
        <p:txBody>
          <a:bodyPr/>
          <a:lstStyle/>
          <a:p>
            <a:endParaRPr lang="sv-SE" dirty="0"/>
          </a:p>
        </p:txBody>
      </p:sp>
      <p:sp>
        <p:nvSpPr>
          <p:cNvPr id="4" name="Platshållare för bildnummer 3">
            <a:extLst>
              <a:ext uri="{FF2B5EF4-FFF2-40B4-BE49-F238E27FC236}">
                <a16:creationId xmlns:a16="http://schemas.microsoft.com/office/drawing/2014/main" id="{D48C9C7D-EFBA-97FF-A65B-102EB863A2CC}"/>
              </a:ext>
            </a:extLst>
          </p:cNvPr>
          <p:cNvSpPr>
            <a:spLocks noGrp="1"/>
          </p:cNvSpPr>
          <p:nvPr>
            <p:ph type="sldNum" sz="quarter" idx="10"/>
          </p:nvPr>
        </p:nvSpPr>
        <p:spPr/>
        <p:txBody>
          <a:bodyPr/>
          <a:lstStyle/>
          <a:p>
            <a:fld id="{B1EF62B3-6717-4963-8BA4-C7130D53DBE8}" type="slidenum">
              <a:rPr lang="sv-SE" smtClean="0"/>
              <a:t>31</a:t>
            </a:fld>
            <a:endParaRPr lang="sv-SE"/>
          </a:p>
        </p:txBody>
      </p:sp>
    </p:spTree>
    <p:extLst>
      <p:ext uri="{BB962C8B-B14F-4D97-AF65-F5344CB8AC3E}">
        <p14:creationId xmlns:p14="http://schemas.microsoft.com/office/powerpoint/2010/main" val="407811419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9120B0-2C9B-6204-6AAE-4AF02AFBEDC9}"/>
            </a:ext>
          </a:extLst>
        </p:cNvPr>
        <p:cNvGrpSpPr/>
        <p:nvPr/>
      </p:nvGrpSpPr>
      <p:grpSpPr>
        <a:xfrm>
          <a:off x="0" y="0"/>
          <a:ext cx="0" cy="0"/>
          <a:chOff x="0" y="0"/>
          <a:chExt cx="0" cy="0"/>
        </a:xfrm>
      </p:grpSpPr>
      <p:sp>
        <p:nvSpPr>
          <p:cNvPr id="2" name="Platshållare för bildobjekt 1">
            <a:extLst>
              <a:ext uri="{FF2B5EF4-FFF2-40B4-BE49-F238E27FC236}">
                <a16:creationId xmlns:a16="http://schemas.microsoft.com/office/drawing/2014/main" id="{500A7B4C-7739-265E-9CC6-A5338A463AEA}"/>
              </a:ext>
            </a:extLst>
          </p:cNvPr>
          <p:cNvSpPr>
            <a:spLocks noGrp="1" noRot="1" noChangeAspect="1"/>
          </p:cNvSpPr>
          <p:nvPr>
            <p:ph type="sldImg"/>
          </p:nvPr>
        </p:nvSpPr>
        <p:spPr/>
      </p:sp>
      <p:sp>
        <p:nvSpPr>
          <p:cNvPr id="3" name="Platshållare för anteckningar 2">
            <a:extLst>
              <a:ext uri="{FF2B5EF4-FFF2-40B4-BE49-F238E27FC236}">
                <a16:creationId xmlns:a16="http://schemas.microsoft.com/office/drawing/2014/main" id="{2D560091-4ECE-517E-EACF-538B9546B169}"/>
              </a:ext>
            </a:extLst>
          </p:cNvPr>
          <p:cNvSpPr>
            <a:spLocks noGrp="1"/>
          </p:cNvSpPr>
          <p:nvPr>
            <p:ph type="body" idx="1"/>
          </p:nvPr>
        </p:nvSpPr>
        <p:spPr/>
        <p:txBody>
          <a:bodyPr/>
          <a:lstStyle/>
          <a:p>
            <a:endParaRPr lang="sv-SE" dirty="0"/>
          </a:p>
        </p:txBody>
      </p:sp>
      <p:sp>
        <p:nvSpPr>
          <p:cNvPr id="4" name="Platshållare för bildnummer 3">
            <a:extLst>
              <a:ext uri="{FF2B5EF4-FFF2-40B4-BE49-F238E27FC236}">
                <a16:creationId xmlns:a16="http://schemas.microsoft.com/office/drawing/2014/main" id="{136AE0C1-F71A-7BDB-EB51-CAE8A5D989DA}"/>
              </a:ext>
            </a:extLst>
          </p:cNvPr>
          <p:cNvSpPr>
            <a:spLocks noGrp="1"/>
          </p:cNvSpPr>
          <p:nvPr>
            <p:ph type="sldNum" sz="quarter" idx="10"/>
          </p:nvPr>
        </p:nvSpPr>
        <p:spPr/>
        <p:txBody>
          <a:bodyPr/>
          <a:lstStyle/>
          <a:p>
            <a:fld id="{B1EF62B3-6717-4963-8BA4-C7130D53DBE8}" type="slidenum">
              <a:rPr lang="sv-SE" smtClean="0"/>
              <a:t>32</a:t>
            </a:fld>
            <a:endParaRPr lang="sv-SE"/>
          </a:p>
        </p:txBody>
      </p:sp>
    </p:spTree>
    <p:extLst>
      <p:ext uri="{BB962C8B-B14F-4D97-AF65-F5344CB8AC3E}">
        <p14:creationId xmlns:p14="http://schemas.microsoft.com/office/powerpoint/2010/main" val="425800010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8259A1-59A5-BFFA-5FD5-3A603072F60F}"/>
            </a:ext>
          </a:extLst>
        </p:cNvPr>
        <p:cNvGrpSpPr/>
        <p:nvPr/>
      </p:nvGrpSpPr>
      <p:grpSpPr>
        <a:xfrm>
          <a:off x="0" y="0"/>
          <a:ext cx="0" cy="0"/>
          <a:chOff x="0" y="0"/>
          <a:chExt cx="0" cy="0"/>
        </a:xfrm>
      </p:grpSpPr>
      <p:sp>
        <p:nvSpPr>
          <p:cNvPr id="2" name="Platshållare för bildobjekt 1">
            <a:extLst>
              <a:ext uri="{FF2B5EF4-FFF2-40B4-BE49-F238E27FC236}">
                <a16:creationId xmlns:a16="http://schemas.microsoft.com/office/drawing/2014/main" id="{1A611D13-42D9-AE48-F04D-D1A21A7E32D3}"/>
              </a:ext>
            </a:extLst>
          </p:cNvPr>
          <p:cNvSpPr>
            <a:spLocks noGrp="1" noRot="1" noChangeAspect="1"/>
          </p:cNvSpPr>
          <p:nvPr>
            <p:ph type="sldImg"/>
          </p:nvPr>
        </p:nvSpPr>
        <p:spPr/>
      </p:sp>
      <p:sp>
        <p:nvSpPr>
          <p:cNvPr id="3" name="Platshållare för anteckningar 2">
            <a:extLst>
              <a:ext uri="{FF2B5EF4-FFF2-40B4-BE49-F238E27FC236}">
                <a16:creationId xmlns:a16="http://schemas.microsoft.com/office/drawing/2014/main" id="{5D4C8D89-E056-8823-6E2E-E05979FFA0CA}"/>
              </a:ext>
            </a:extLst>
          </p:cNvPr>
          <p:cNvSpPr>
            <a:spLocks noGrp="1"/>
          </p:cNvSpPr>
          <p:nvPr>
            <p:ph type="body" idx="1"/>
          </p:nvPr>
        </p:nvSpPr>
        <p:spPr/>
        <p:txBody>
          <a:bodyPr/>
          <a:lstStyle/>
          <a:p>
            <a:endParaRPr lang="sv-SE" dirty="0"/>
          </a:p>
        </p:txBody>
      </p:sp>
      <p:sp>
        <p:nvSpPr>
          <p:cNvPr id="4" name="Platshållare för bildnummer 3">
            <a:extLst>
              <a:ext uri="{FF2B5EF4-FFF2-40B4-BE49-F238E27FC236}">
                <a16:creationId xmlns:a16="http://schemas.microsoft.com/office/drawing/2014/main" id="{BE725B27-A10B-22E7-AEB2-0E552043CB17}"/>
              </a:ext>
            </a:extLst>
          </p:cNvPr>
          <p:cNvSpPr>
            <a:spLocks noGrp="1"/>
          </p:cNvSpPr>
          <p:nvPr>
            <p:ph type="sldNum" sz="quarter" idx="10"/>
          </p:nvPr>
        </p:nvSpPr>
        <p:spPr/>
        <p:txBody>
          <a:bodyPr/>
          <a:lstStyle/>
          <a:p>
            <a:fld id="{B1EF62B3-6717-4963-8BA4-C7130D53DBE8}" type="slidenum">
              <a:rPr lang="sv-SE" smtClean="0"/>
              <a:t>33</a:t>
            </a:fld>
            <a:endParaRPr lang="sv-SE"/>
          </a:p>
        </p:txBody>
      </p:sp>
    </p:spTree>
    <p:extLst>
      <p:ext uri="{BB962C8B-B14F-4D97-AF65-F5344CB8AC3E}">
        <p14:creationId xmlns:p14="http://schemas.microsoft.com/office/powerpoint/2010/main" val="127140685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A50DD6-82DC-5E05-FB71-B2F8E1CDF26E}"/>
            </a:ext>
          </a:extLst>
        </p:cNvPr>
        <p:cNvGrpSpPr/>
        <p:nvPr/>
      </p:nvGrpSpPr>
      <p:grpSpPr>
        <a:xfrm>
          <a:off x="0" y="0"/>
          <a:ext cx="0" cy="0"/>
          <a:chOff x="0" y="0"/>
          <a:chExt cx="0" cy="0"/>
        </a:xfrm>
      </p:grpSpPr>
      <p:sp>
        <p:nvSpPr>
          <p:cNvPr id="2" name="Platshållare för bildobjekt 1">
            <a:extLst>
              <a:ext uri="{FF2B5EF4-FFF2-40B4-BE49-F238E27FC236}">
                <a16:creationId xmlns:a16="http://schemas.microsoft.com/office/drawing/2014/main" id="{63C2FE0F-BABA-B565-FC55-1E99A218AD51}"/>
              </a:ext>
            </a:extLst>
          </p:cNvPr>
          <p:cNvSpPr>
            <a:spLocks noGrp="1" noRot="1" noChangeAspect="1"/>
          </p:cNvSpPr>
          <p:nvPr>
            <p:ph type="sldImg"/>
          </p:nvPr>
        </p:nvSpPr>
        <p:spPr/>
      </p:sp>
      <p:sp>
        <p:nvSpPr>
          <p:cNvPr id="3" name="Platshållare för anteckningar 2">
            <a:extLst>
              <a:ext uri="{FF2B5EF4-FFF2-40B4-BE49-F238E27FC236}">
                <a16:creationId xmlns:a16="http://schemas.microsoft.com/office/drawing/2014/main" id="{8A1D23E8-1C5B-1866-05A4-FDABF464D792}"/>
              </a:ext>
            </a:extLst>
          </p:cNvPr>
          <p:cNvSpPr>
            <a:spLocks noGrp="1"/>
          </p:cNvSpPr>
          <p:nvPr>
            <p:ph type="body" idx="1"/>
          </p:nvPr>
        </p:nvSpPr>
        <p:spPr/>
        <p:txBody>
          <a:bodyPr/>
          <a:lstStyle/>
          <a:p>
            <a:endParaRPr lang="sv-SE" dirty="0"/>
          </a:p>
        </p:txBody>
      </p:sp>
      <p:sp>
        <p:nvSpPr>
          <p:cNvPr id="4" name="Platshållare för bildnummer 3">
            <a:extLst>
              <a:ext uri="{FF2B5EF4-FFF2-40B4-BE49-F238E27FC236}">
                <a16:creationId xmlns:a16="http://schemas.microsoft.com/office/drawing/2014/main" id="{67025CDA-39DD-33B2-A744-22444D059F10}"/>
              </a:ext>
            </a:extLst>
          </p:cNvPr>
          <p:cNvSpPr>
            <a:spLocks noGrp="1"/>
          </p:cNvSpPr>
          <p:nvPr>
            <p:ph type="sldNum" sz="quarter" idx="10"/>
          </p:nvPr>
        </p:nvSpPr>
        <p:spPr/>
        <p:txBody>
          <a:bodyPr/>
          <a:lstStyle/>
          <a:p>
            <a:fld id="{B1EF62B3-6717-4963-8BA4-C7130D53DBE8}" type="slidenum">
              <a:rPr lang="sv-SE" smtClean="0"/>
              <a:t>34</a:t>
            </a:fld>
            <a:endParaRPr lang="sv-SE"/>
          </a:p>
        </p:txBody>
      </p:sp>
    </p:spTree>
    <p:extLst>
      <p:ext uri="{BB962C8B-B14F-4D97-AF65-F5344CB8AC3E}">
        <p14:creationId xmlns:p14="http://schemas.microsoft.com/office/powerpoint/2010/main" val="324277547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E146EF-A6E3-4167-1E56-209C44820B02}"/>
            </a:ext>
          </a:extLst>
        </p:cNvPr>
        <p:cNvGrpSpPr/>
        <p:nvPr/>
      </p:nvGrpSpPr>
      <p:grpSpPr>
        <a:xfrm>
          <a:off x="0" y="0"/>
          <a:ext cx="0" cy="0"/>
          <a:chOff x="0" y="0"/>
          <a:chExt cx="0" cy="0"/>
        </a:xfrm>
      </p:grpSpPr>
      <p:sp>
        <p:nvSpPr>
          <p:cNvPr id="2" name="Platshållare för bildobjekt 1">
            <a:extLst>
              <a:ext uri="{FF2B5EF4-FFF2-40B4-BE49-F238E27FC236}">
                <a16:creationId xmlns:a16="http://schemas.microsoft.com/office/drawing/2014/main" id="{58B8FAD6-02A7-DEA6-67AD-2692EDF835C6}"/>
              </a:ext>
            </a:extLst>
          </p:cNvPr>
          <p:cNvSpPr>
            <a:spLocks noGrp="1" noRot="1" noChangeAspect="1"/>
          </p:cNvSpPr>
          <p:nvPr>
            <p:ph type="sldImg"/>
          </p:nvPr>
        </p:nvSpPr>
        <p:spPr/>
      </p:sp>
      <p:sp>
        <p:nvSpPr>
          <p:cNvPr id="3" name="Platshållare för anteckningar 2">
            <a:extLst>
              <a:ext uri="{FF2B5EF4-FFF2-40B4-BE49-F238E27FC236}">
                <a16:creationId xmlns:a16="http://schemas.microsoft.com/office/drawing/2014/main" id="{0ED73E52-1BD7-C706-196E-8F88290C8E54}"/>
              </a:ext>
            </a:extLst>
          </p:cNvPr>
          <p:cNvSpPr>
            <a:spLocks noGrp="1"/>
          </p:cNvSpPr>
          <p:nvPr>
            <p:ph type="body" idx="1"/>
          </p:nvPr>
        </p:nvSpPr>
        <p:spPr/>
        <p:txBody>
          <a:bodyPr/>
          <a:lstStyle/>
          <a:p>
            <a:endParaRPr lang="sv-SE" dirty="0"/>
          </a:p>
        </p:txBody>
      </p:sp>
      <p:sp>
        <p:nvSpPr>
          <p:cNvPr id="4" name="Platshållare för bildnummer 3">
            <a:extLst>
              <a:ext uri="{FF2B5EF4-FFF2-40B4-BE49-F238E27FC236}">
                <a16:creationId xmlns:a16="http://schemas.microsoft.com/office/drawing/2014/main" id="{B1631E38-85C2-8DF0-266B-09868AA63CD3}"/>
              </a:ext>
            </a:extLst>
          </p:cNvPr>
          <p:cNvSpPr>
            <a:spLocks noGrp="1"/>
          </p:cNvSpPr>
          <p:nvPr>
            <p:ph type="sldNum" sz="quarter" idx="10"/>
          </p:nvPr>
        </p:nvSpPr>
        <p:spPr/>
        <p:txBody>
          <a:bodyPr/>
          <a:lstStyle/>
          <a:p>
            <a:fld id="{B1EF62B3-6717-4963-8BA4-C7130D53DBE8}" type="slidenum">
              <a:rPr lang="sv-SE" smtClean="0"/>
              <a:t>35</a:t>
            </a:fld>
            <a:endParaRPr lang="sv-SE"/>
          </a:p>
        </p:txBody>
      </p:sp>
    </p:spTree>
    <p:extLst>
      <p:ext uri="{BB962C8B-B14F-4D97-AF65-F5344CB8AC3E}">
        <p14:creationId xmlns:p14="http://schemas.microsoft.com/office/powerpoint/2010/main" val="411530139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44E7C6-FFB1-FAFB-65D3-A1208011ED26}"/>
            </a:ext>
          </a:extLst>
        </p:cNvPr>
        <p:cNvGrpSpPr/>
        <p:nvPr/>
      </p:nvGrpSpPr>
      <p:grpSpPr>
        <a:xfrm>
          <a:off x="0" y="0"/>
          <a:ext cx="0" cy="0"/>
          <a:chOff x="0" y="0"/>
          <a:chExt cx="0" cy="0"/>
        </a:xfrm>
      </p:grpSpPr>
      <p:sp>
        <p:nvSpPr>
          <p:cNvPr id="2" name="Platshållare för bildobjekt 1">
            <a:extLst>
              <a:ext uri="{FF2B5EF4-FFF2-40B4-BE49-F238E27FC236}">
                <a16:creationId xmlns:a16="http://schemas.microsoft.com/office/drawing/2014/main" id="{5799F15A-CECD-BDA8-469E-40225E789E97}"/>
              </a:ext>
            </a:extLst>
          </p:cNvPr>
          <p:cNvSpPr>
            <a:spLocks noGrp="1" noRot="1" noChangeAspect="1"/>
          </p:cNvSpPr>
          <p:nvPr>
            <p:ph type="sldImg"/>
          </p:nvPr>
        </p:nvSpPr>
        <p:spPr/>
      </p:sp>
      <p:sp>
        <p:nvSpPr>
          <p:cNvPr id="3" name="Platshållare för anteckningar 2">
            <a:extLst>
              <a:ext uri="{FF2B5EF4-FFF2-40B4-BE49-F238E27FC236}">
                <a16:creationId xmlns:a16="http://schemas.microsoft.com/office/drawing/2014/main" id="{FC24BFD2-4C5B-BF3F-4807-1BE039A8103B}"/>
              </a:ext>
            </a:extLst>
          </p:cNvPr>
          <p:cNvSpPr>
            <a:spLocks noGrp="1"/>
          </p:cNvSpPr>
          <p:nvPr>
            <p:ph type="body" idx="1"/>
          </p:nvPr>
        </p:nvSpPr>
        <p:spPr/>
        <p:txBody>
          <a:bodyPr/>
          <a:lstStyle/>
          <a:p>
            <a:endParaRPr lang="sv-SE" dirty="0"/>
          </a:p>
        </p:txBody>
      </p:sp>
      <p:sp>
        <p:nvSpPr>
          <p:cNvPr id="4" name="Platshållare för bildnummer 3">
            <a:extLst>
              <a:ext uri="{FF2B5EF4-FFF2-40B4-BE49-F238E27FC236}">
                <a16:creationId xmlns:a16="http://schemas.microsoft.com/office/drawing/2014/main" id="{2DCC310B-3994-BBF3-1C86-5E8E5B405386}"/>
              </a:ext>
            </a:extLst>
          </p:cNvPr>
          <p:cNvSpPr>
            <a:spLocks noGrp="1"/>
          </p:cNvSpPr>
          <p:nvPr>
            <p:ph type="sldNum" sz="quarter" idx="10"/>
          </p:nvPr>
        </p:nvSpPr>
        <p:spPr/>
        <p:txBody>
          <a:bodyPr/>
          <a:lstStyle/>
          <a:p>
            <a:fld id="{B1EF62B3-6717-4963-8BA4-C7130D53DBE8}" type="slidenum">
              <a:rPr lang="sv-SE" smtClean="0"/>
              <a:t>36</a:t>
            </a:fld>
            <a:endParaRPr lang="sv-SE"/>
          </a:p>
        </p:txBody>
      </p:sp>
    </p:spTree>
    <p:extLst>
      <p:ext uri="{BB962C8B-B14F-4D97-AF65-F5344CB8AC3E}">
        <p14:creationId xmlns:p14="http://schemas.microsoft.com/office/powerpoint/2010/main" val="58064444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9F1E31-08B9-A6E3-24BB-386BED9EA32A}"/>
            </a:ext>
          </a:extLst>
        </p:cNvPr>
        <p:cNvGrpSpPr/>
        <p:nvPr/>
      </p:nvGrpSpPr>
      <p:grpSpPr>
        <a:xfrm>
          <a:off x="0" y="0"/>
          <a:ext cx="0" cy="0"/>
          <a:chOff x="0" y="0"/>
          <a:chExt cx="0" cy="0"/>
        </a:xfrm>
      </p:grpSpPr>
      <p:sp>
        <p:nvSpPr>
          <p:cNvPr id="2" name="Platshållare för bildobjekt 1">
            <a:extLst>
              <a:ext uri="{FF2B5EF4-FFF2-40B4-BE49-F238E27FC236}">
                <a16:creationId xmlns:a16="http://schemas.microsoft.com/office/drawing/2014/main" id="{0E04EA03-D445-5E4F-09A1-5A4301447FFE}"/>
              </a:ext>
            </a:extLst>
          </p:cNvPr>
          <p:cNvSpPr>
            <a:spLocks noGrp="1" noRot="1" noChangeAspect="1"/>
          </p:cNvSpPr>
          <p:nvPr>
            <p:ph type="sldImg"/>
          </p:nvPr>
        </p:nvSpPr>
        <p:spPr/>
      </p:sp>
      <p:sp>
        <p:nvSpPr>
          <p:cNvPr id="3" name="Platshållare för anteckningar 2">
            <a:extLst>
              <a:ext uri="{FF2B5EF4-FFF2-40B4-BE49-F238E27FC236}">
                <a16:creationId xmlns:a16="http://schemas.microsoft.com/office/drawing/2014/main" id="{1DF9751C-D8A7-710E-4418-A15F1AE0CEB4}"/>
              </a:ext>
            </a:extLst>
          </p:cNvPr>
          <p:cNvSpPr>
            <a:spLocks noGrp="1"/>
          </p:cNvSpPr>
          <p:nvPr>
            <p:ph type="body" idx="1"/>
          </p:nvPr>
        </p:nvSpPr>
        <p:spPr/>
        <p:txBody>
          <a:bodyPr/>
          <a:lstStyle/>
          <a:p>
            <a:endParaRPr lang="sv-SE" dirty="0"/>
          </a:p>
        </p:txBody>
      </p:sp>
      <p:sp>
        <p:nvSpPr>
          <p:cNvPr id="4" name="Platshållare för bildnummer 3">
            <a:extLst>
              <a:ext uri="{FF2B5EF4-FFF2-40B4-BE49-F238E27FC236}">
                <a16:creationId xmlns:a16="http://schemas.microsoft.com/office/drawing/2014/main" id="{28B743EC-6FFC-A10F-12B9-5938B5B05C39}"/>
              </a:ext>
            </a:extLst>
          </p:cNvPr>
          <p:cNvSpPr>
            <a:spLocks noGrp="1"/>
          </p:cNvSpPr>
          <p:nvPr>
            <p:ph type="sldNum" sz="quarter" idx="10"/>
          </p:nvPr>
        </p:nvSpPr>
        <p:spPr/>
        <p:txBody>
          <a:bodyPr/>
          <a:lstStyle/>
          <a:p>
            <a:fld id="{B1EF62B3-6717-4963-8BA4-C7130D53DBE8}" type="slidenum">
              <a:rPr lang="sv-SE" smtClean="0"/>
              <a:t>37</a:t>
            </a:fld>
            <a:endParaRPr lang="sv-SE"/>
          </a:p>
        </p:txBody>
      </p:sp>
    </p:spTree>
    <p:extLst>
      <p:ext uri="{BB962C8B-B14F-4D97-AF65-F5344CB8AC3E}">
        <p14:creationId xmlns:p14="http://schemas.microsoft.com/office/powerpoint/2010/main" val="261083448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ED4191-63E5-6E32-DC9C-E92EF8A4EA82}"/>
            </a:ext>
          </a:extLst>
        </p:cNvPr>
        <p:cNvGrpSpPr/>
        <p:nvPr/>
      </p:nvGrpSpPr>
      <p:grpSpPr>
        <a:xfrm>
          <a:off x="0" y="0"/>
          <a:ext cx="0" cy="0"/>
          <a:chOff x="0" y="0"/>
          <a:chExt cx="0" cy="0"/>
        </a:xfrm>
      </p:grpSpPr>
      <p:sp>
        <p:nvSpPr>
          <p:cNvPr id="2" name="Platshållare för bildobjekt 1">
            <a:extLst>
              <a:ext uri="{FF2B5EF4-FFF2-40B4-BE49-F238E27FC236}">
                <a16:creationId xmlns:a16="http://schemas.microsoft.com/office/drawing/2014/main" id="{A849D61A-1462-AE5A-17B6-B77311A447BF}"/>
              </a:ext>
            </a:extLst>
          </p:cNvPr>
          <p:cNvSpPr>
            <a:spLocks noGrp="1" noRot="1" noChangeAspect="1"/>
          </p:cNvSpPr>
          <p:nvPr>
            <p:ph type="sldImg"/>
          </p:nvPr>
        </p:nvSpPr>
        <p:spPr/>
      </p:sp>
      <p:sp>
        <p:nvSpPr>
          <p:cNvPr id="3" name="Platshållare för anteckningar 2">
            <a:extLst>
              <a:ext uri="{FF2B5EF4-FFF2-40B4-BE49-F238E27FC236}">
                <a16:creationId xmlns:a16="http://schemas.microsoft.com/office/drawing/2014/main" id="{E6B775D6-AB3D-B085-09F1-50F6BD3CF7F0}"/>
              </a:ext>
            </a:extLst>
          </p:cNvPr>
          <p:cNvSpPr>
            <a:spLocks noGrp="1"/>
          </p:cNvSpPr>
          <p:nvPr>
            <p:ph type="body" idx="1"/>
          </p:nvPr>
        </p:nvSpPr>
        <p:spPr/>
        <p:txBody>
          <a:bodyPr/>
          <a:lstStyle/>
          <a:p>
            <a:endParaRPr lang="sv-SE" dirty="0"/>
          </a:p>
        </p:txBody>
      </p:sp>
      <p:sp>
        <p:nvSpPr>
          <p:cNvPr id="4" name="Platshållare för bildnummer 3">
            <a:extLst>
              <a:ext uri="{FF2B5EF4-FFF2-40B4-BE49-F238E27FC236}">
                <a16:creationId xmlns:a16="http://schemas.microsoft.com/office/drawing/2014/main" id="{FCE190E2-670D-9A73-0737-490E46B094BF}"/>
              </a:ext>
            </a:extLst>
          </p:cNvPr>
          <p:cNvSpPr>
            <a:spLocks noGrp="1"/>
          </p:cNvSpPr>
          <p:nvPr>
            <p:ph type="sldNum" sz="quarter" idx="10"/>
          </p:nvPr>
        </p:nvSpPr>
        <p:spPr/>
        <p:txBody>
          <a:bodyPr/>
          <a:lstStyle/>
          <a:p>
            <a:fld id="{B1EF62B3-6717-4963-8BA4-C7130D53DBE8}" type="slidenum">
              <a:rPr lang="sv-SE" smtClean="0"/>
              <a:t>38</a:t>
            </a:fld>
            <a:endParaRPr lang="sv-SE"/>
          </a:p>
        </p:txBody>
      </p:sp>
    </p:spTree>
    <p:extLst>
      <p:ext uri="{BB962C8B-B14F-4D97-AF65-F5344CB8AC3E}">
        <p14:creationId xmlns:p14="http://schemas.microsoft.com/office/powerpoint/2010/main" val="354150115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6980DD-E12F-32AF-8FB4-51A513BB0C9C}"/>
            </a:ext>
          </a:extLst>
        </p:cNvPr>
        <p:cNvGrpSpPr/>
        <p:nvPr/>
      </p:nvGrpSpPr>
      <p:grpSpPr>
        <a:xfrm>
          <a:off x="0" y="0"/>
          <a:ext cx="0" cy="0"/>
          <a:chOff x="0" y="0"/>
          <a:chExt cx="0" cy="0"/>
        </a:xfrm>
      </p:grpSpPr>
      <p:sp>
        <p:nvSpPr>
          <p:cNvPr id="2" name="Platshållare för bildobjekt 1">
            <a:extLst>
              <a:ext uri="{FF2B5EF4-FFF2-40B4-BE49-F238E27FC236}">
                <a16:creationId xmlns:a16="http://schemas.microsoft.com/office/drawing/2014/main" id="{241DB6C1-6447-376B-8A38-6D3CD062AADC}"/>
              </a:ext>
            </a:extLst>
          </p:cNvPr>
          <p:cNvSpPr>
            <a:spLocks noGrp="1" noRot="1" noChangeAspect="1"/>
          </p:cNvSpPr>
          <p:nvPr>
            <p:ph type="sldImg"/>
          </p:nvPr>
        </p:nvSpPr>
        <p:spPr/>
      </p:sp>
      <p:sp>
        <p:nvSpPr>
          <p:cNvPr id="3" name="Platshållare för anteckningar 2">
            <a:extLst>
              <a:ext uri="{FF2B5EF4-FFF2-40B4-BE49-F238E27FC236}">
                <a16:creationId xmlns:a16="http://schemas.microsoft.com/office/drawing/2014/main" id="{52C79E53-4471-362A-D03B-F9C036043ACB}"/>
              </a:ext>
            </a:extLst>
          </p:cNvPr>
          <p:cNvSpPr>
            <a:spLocks noGrp="1"/>
          </p:cNvSpPr>
          <p:nvPr>
            <p:ph type="body" idx="1"/>
          </p:nvPr>
        </p:nvSpPr>
        <p:spPr/>
        <p:txBody>
          <a:bodyPr/>
          <a:lstStyle/>
          <a:p>
            <a:endParaRPr lang="sv-SE" dirty="0"/>
          </a:p>
        </p:txBody>
      </p:sp>
      <p:sp>
        <p:nvSpPr>
          <p:cNvPr id="4" name="Platshållare för bildnummer 3">
            <a:extLst>
              <a:ext uri="{FF2B5EF4-FFF2-40B4-BE49-F238E27FC236}">
                <a16:creationId xmlns:a16="http://schemas.microsoft.com/office/drawing/2014/main" id="{33141148-4489-71FE-44F3-3028AD5B88FE}"/>
              </a:ext>
            </a:extLst>
          </p:cNvPr>
          <p:cNvSpPr>
            <a:spLocks noGrp="1"/>
          </p:cNvSpPr>
          <p:nvPr>
            <p:ph type="sldNum" sz="quarter" idx="10"/>
          </p:nvPr>
        </p:nvSpPr>
        <p:spPr/>
        <p:txBody>
          <a:bodyPr/>
          <a:lstStyle/>
          <a:p>
            <a:fld id="{B1EF62B3-6717-4963-8BA4-C7130D53DBE8}" type="slidenum">
              <a:rPr lang="sv-SE" smtClean="0"/>
              <a:t>39</a:t>
            </a:fld>
            <a:endParaRPr lang="sv-SE"/>
          </a:p>
        </p:txBody>
      </p:sp>
    </p:spTree>
    <p:extLst>
      <p:ext uri="{BB962C8B-B14F-4D97-AF65-F5344CB8AC3E}">
        <p14:creationId xmlns:p14="http://schemas.microsoft.com/office/powerpoint/2010/main" val="214943580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49169D-B67D-CA81-6E84-2E0BE79F03D5}"/>
            </a:ext>
          </a:extLst>
        </p:cNvPr>
        <p:cNvGrpSpPr/>
        <p:nvPr/>
      </p:nvGrpSpPr>
      <p:grpSpPr>
        <a:xfrm>
          <a:off x="0" y="0"/>
          <a:ext cx="0" cy="0"/>
          <a:chOff x="0" y="0"/>
          <a:chExt cx="0" cy="0"/>
        </a:xfrm>
      </p:grpSpPr>
      <p:sp>
        <p:nvSpPr>
          <p:cNvPr id="2" name="Platshållare för bildobjekt 1">
            <a:extLst>
              <a:ext uri="{FF2B5EF4-FFF2-40B4-BE49-F238E27FC236}">
                <a16:creationId xmlns:a16="http://schemas.microsoft.com/office/drawing/2014/main" id="{69642FFB-527E-A665-E117-3B2151E9A7F1}"/>
              </a:ext>
            </a:extLst>
          </p:cNvPr>
          <p:cNvSpPr>
            <a:spLocks noGrp="1" noRot="1" noChangeAspect="1"/>
          </p:cNvSpPr>
          <p:nvPr>
            <p:ph type="sldImg"/>
          </p:nvPr>
        </p:nvSpPr>
        <p:spPr/>
      </p:sp>
      <p:sp>
        <p:nvSpPr>
          <p:cNvPr id="3" name="Platshållare för anteckningar 2">
            <a:extLst>
              <a:ext uri="{FF2B5EF4-FFF2-40B4-BE49-F238E27FC236}">
                <a16:creationId xmlns:a16="http://schemas.microsoft.com/office/drawing/2014/main" id="{05DB72F8-4B37-5A27-F7DD-24B852616B82}"/>
              </a:ext>
            </a:extLst>
          </p:cNvPr>
          <p:cNvSpPr>
            <a:spLocks noGrp="1"/>
          </p:cNvSpPr>
          <p:nvPr>
            <p:ph type="body" idx="1"/>
          </p:nvPr>
        </p:nvSpPr>
        <p:spPr/>
        <p:txBody>
          <a:bodyPr/>
          <a:lstStyle/>
          <a:p>
            <a:endParaRPr lang="sv-SE" dirty="0"/>
          </a:p>
        </p:txBody>
      </p:sp>
      <p:sp>
        <p:nvSpPr>
          <p:cNvPr id="4" name="Platshållare för bildnummer 3">
            <a:extLst>
              <a:ext uri="{FF2B5EF4-FFF2-40B4-BE49-F238E27FC236}">
                <a16:creationId xmlns:a16="http://schemas.microsoft.com/office/drawing/2014/main" id="{819DA30C-01FF-AB0C-974D-B2EBD7AD1A6B}"/>
              </a:ext>
            </a:extLst>
          </p:cNvPr>
          <p:cNvSpPr>
            <a:spLocks noGrp="1"/>
          </p:cNvSpPr>
          <p:nvPr>
            <p:ph type="sldNum" sz="quarter" idx="10"/>
          </p:nvPr>
        </p:nvSpPr>
        <p:spPr/>
        <p:txBody>
          <a:bodyPr/>
          <a:lstStyle/>
          <a:p>
            <a:fld id="{B1EF62B3-6717-4963-8BA4-C7130D53DBE8}" type="slidenum">
              <a:rPr lang="sv-SE" smtClean="0"/>
              <a:t>40</a:t>
            </a:fld>
            <a:endParaRPr lang="sv-SE"/>
          </a:p>
        </p:txBody>
      </p:sp>
    </p:spTree>
    <p:extLst>
      <p:ext uri="{BB962C8B-B14F-4D97-AF65-F5344CB8AC3E}">
        <p14:creationId xmlns:p14="http://schemas.microsoft.com/office/powerpoint/2010/main" val="364717408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635C51-B6FA-890B-6907-DDF43A85D326}"/>
            </a:ext>
          </a:extLst>
        </p:cNvPr>
        <p:cNvGrpSpPr/>
        <p:nvPr/>
      </p:nvGrpSpPr>
      <p:grpSpPr>
        <a:xfrm>
          <a:off x="0" y="0"/>
          <a:ext cx="0" cy="0"/>
          <a:chOff x="0" y="0"/>
          <a:chExt cx="0" cy="0"/>
        </a:xfrm>
      </p:grpSpPr>
      <p:sp>
        <p:nvSpPr>
          <p:cNvPr id="2" name="Platshållare för bildobjekt 1">
            <a:extLst>
              <a:ext uri="{FF2B5EF4-FFF2-40B4-BE49-F238E27FC236}">
                <a16:creationId xmlns:a16="http://schemas.microsoft.com/office/drawing/2014/main" id="{6AE38A46-5D50-DA7B-B9D5-B6E778D891CE}"/>
              </a:ext>
            </a:extLst>
          </p:cNvPr>
          <p:cNvSpPr>
            <a:spLocks noGrp="1" noRot="1" noChangeAspect="1"/>
          </p:cNvSpPr>
          <p:nvPr>
            <p:ph type="sldImg"/>
          </p:nvPr>
        </p:nvSpPr>
        <p:spPr/>
      </p:sp>
      <p:sp>
        <p:nvSpPr>
          <p:cNvPr id="3" name="Platshållare för anteckningar 2">
            <a:extLst>
              <a:ext uri="{FF2B5EF4-FFF2-40B4-BE49-F238E27FC236}">
                <a16:creationId xmlns:a16="http://schemas.microsoft.com/office/drawing/2014/main" id="{4552A8B7-B2A4-3096-2922-2AC9E7218806}"/>
              </a:ext>
            </a:extLst>
          </p:cNvPr>
          <p:cNvSpPr>
            <a:spLocks noGrp="1"/>
          </p:cNvSpPr>
          <p:nvPr>
            <p:ph type="body" idx="1"/>
          </p:nvPr>
        </p:nvSpPr>
        <p:spPr/>
        <p:txBody>
          <a:bodyPr/>
          <a:lstStyle/>
          <a:p>
            <a:endParaRPr lang="sv-SE" dirty="0"/>
          </a:p>
        </p:txBody>
      </p:sp>
      <p:sp>
        <p:nvSpPr>
          <p:cNvPr id="4" name="Platshållare för bildnummer 3">
            <a:extLst>
              <a:ext uri="{FF2B5EF4-FFF2-40B4-BE49-F238E27FC236}">
                <a16:creationId xmlns:a16="http://schemas.microsoft.com/office/drawing/2014/main" id="{A1CDEC6A-BF34-E950-D151-912536EFB415}"/>
              </a:ext>
            </a:extLst>
          </p:cNvPr>
          <p:cNvSpPr>
            <a:spLocks noGrp="1"/>
          </p:cNvSpPr>
          <p:nvPr>
            <p:ph type="sldNum" sz="quarter" idx="10"/>
          </p:nvPr>
        </p:nvSpPr>
        <p:spPr/>
        <p:txBody>
          <a:bodyPr/>
          <a:lstStyle/>
          <a:p>
            <a:fld id="{B1EF62B3-6717-4963-8BA4-C7130D53DBE8}" type="slidenum">
              <a:rPr lang="sv-SE" smtClean="0"/>
              <a:t>41</a:t>
            </a:fld>
            <a:endParaRPr lang="sv-SE"/>
          </a:p>
        </p:txBody>
      </p:sp>
    </p:spTree>
    <p:extLst>
      <p:ext uri="{BB962C8B-B14F-4D97-AF65-F5344CB8AC3E}">
        <p14:creationId xmlns:p14="http://schemas.microsoft.com/office/powerpoint/2010/main" val="262137344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3A0A53-2B24-FED0-730B-0100ECDCF868}"/>
            </a:ext>
          </a:extLst>
        </p:cNvPr>
        <p:cNvGrpSpPr/>
        <p:nvPr/>
      </p:nvGrpSpPr>
      <p:grpSpPr>
        <a:xfrm>
          <a:off x="0" y="0"/>
          <a:ext cx="0" cy="0"/>
          <a:chOff x="0" y="0"/>
          <a:chExt cx="0" cy="0"/>
        </a:xfrm>
      </p:grpSpPr>
      <p:sp>
        <p:nvSpPr>
          <p:cNvPr id="2" name="Platshållare för bildobjekt 1">
            <a:extLst>
              <a:ext uri="{FF2B5EF4-FFF2-40B4-BE49-F238E27FC236}">
                <a16:creationId xmlns:a16="http://schemas.microsoft.com/office/drawing/2014/main" id="{2D88A9FC-FD01-BA45-8E23-162E9FC2C74F}"/>
              </a:ext>
            </a:extLst>
          </p:cNvPr>
          <p:cNvSpPr>
            <a:spLocks noGrp="1" noRot="1" noChangeAspect="1"/>
          </p:cNvSpPr>
          <p:nvPr>
            <p:ph type="sldImg"/>
          </p:nvPr>
        </p:nvSpPr>
        <p:spPr/>
      </p:sp>
      <p:sp>
        <p:nvSpPr>
          <p:cNvPr id="3" name="Platshållare för anteckningar 2">
            <a:extLst>
              <a:ext uri="{FF2B5EF4-FFF2-40B4-BE49-F238E27FC236}">
                <a16:creationId xmlns:a16="http://schemas.microsoft.com/office/drawing/2014/main" id="{21ED9024-05A5-B699-0FA5-20F78FAD2A4D}"/>
              </a:ext>
            </a:extLst>
          </p:cNvPr>
          <p:cNvSpPr>
            <a:spLocks noGrp="1"/>
          </p:cNvSpPr>
          <p:nvPr>
            <p:ph type="body" idx="1"/>
          </p:nvPr>
        </p:nvSpPr>
        <p:spPr/>
        <p:txBody>
          <a:bodyPr/>
          <a:lstStyle/>
          <a:p>
            <a:endParaRPr lang="sv-SE" dirty="0"/>
          </a:p>
        </p:txBody>
      </p:sp>
      <p:sp>
        <p:nvSpPr>
          <p:cNvPr id="4" name="Platshållare för bildnummer 3">
            <a:extLst>
              <a:ext uri="{FF2B5EF4-FFF2-40B4-BE49-F238E27FC236}">
                <a16:creationId xmlns:a16="http://schemas.microsoft.com/office/drawing/2014/main" id="{FD96F8D4-90D4-132A-5A63-386C4AD3EDE0}"/>
              </a:ext>
            </a:extLst>
          </p:cNvPr>
          <p:cNvSpPr>
            <a:spLocks noGrp="1"/>
          </p:cNvSpPr>
          <p:nvPr>
            <p:ph type="sldNum" sz="quarter" idx="10"/>
          </p:nvPr>
        </p:nvSpPr>
        <p:spPr/>
        <p:txBody>
          <a:bodyPr/>
          <a:lstStyle/>
          <a:p>
            <a:fld id="{B1EF62B3-6717-4963-8BA4-C7130D53DBE8}" type="slidenum">
              <a:rPr lang="sv-SE" smtClean="0"/>
              <a:t>42</a:t>
            </a:fld>
            <a:endParaRPr lang="sv-SE"/>
          </a:p>
        </p:txBody>
      </p:sp>
    </p:spTree>
    <p:extLst>
      <p:ext uri="{BB962C8B-B14F-4D97-AF65-F5344CB8AC3E}">
        <p14:creationId xmlns:p14="http://schemas.microsoft.com/office/powerpoint/2010/main" val="309652381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FAD44F-F9CB-49ED-D40E-C6697024DA6E}"/>
            </a:ext>
          </a:extLst>
        </p:cNvPr>
        <p:cNvGrpSpPr/>
        <p:nvPr/>
      </p:nvGrpSpPr>
      <p:grpSpPr>
        <a:xfrm>
          <a:off x="0" y="0"/>
          <a:ext cx="0" cy="0"/>
          <a:chOff x="0" y="0"/>
          <a:chExt cx="0" cy="0"/>
        </a:xfrm>
      </p:grpSpPr>
      <p:sp>
        <p:nvSpPr>
          <p:cNvPr id="2" name="Platshållare för bildobjekt 1">
            <a:extLst>
              <a:ext uri="{FF2B5EF4-FFF2-40B4-BE49-F238E27FC236}">
                <a16:creationId xmlns:a16="http://schemas.microsoft.com/office/drawing/2014/main" id="{92C77316-F9E2-6DC2-C803-E5D335FA4457}"/>
              </a:ext>
            </a:extLst>
          </p:cNvPr>
          <p:cNvSpPr>
            <a:spLocks noGrp="1" noRot="1" noChangeAspect="1"/>
          </p:cNvSpPr>
          <p:nvPr>
            <p:ph type="sldImg"/>
          </p:nvPr>
        </p:nvSpPr>
        <p:spPr/>
      </p:sp>
      <p:sp>
        <p:nvSpPr>
          <p:cNvPr id="3" name="Platshållare för anteckningar 2">
            <a:extLst>
              <a:ext uri="{FF2B5EF4-FFF2-40B4-BE49-F238E27FC236}">
                <a16:creationId xmlns:a16="http://schemas.microsoft.com/office/drawing/2014/main" id="{0F6FAF33-9254-2296-00B7-02D02A3F7D8E}"/>
              </a:ext>
            </a:extLst>
          </p:cNvPr>
          <p:cNvSpPr>
            <a:spLocks noGrp="1"/>
          </p:cNvSpPr>
          <p:nvPr>
            <p:ph type="body" idx="1"/>
          </p:nvPr>
        </p:nvSpPr>
        <p:spPr/>
        <p:txBody>
          <a:bodyPr/>
          <a:lstStyle/>
          <a:p>
            <a:endParaRPr lang="sv-SE" dirty="0"/>
          </a:p>
        </p:txBody>
      </p:sp>
      <p:sp>
        <p:nvSpPr>
          <p:cNvPr id="4" name="Platshållare för bildnummer 3">
            <a:extLst>
              <a:ext uri="{FF2B5EF4-FFF2-40B4-BE49-F238E27FC236}">
                <a16:creationId xmlns:a16="http://schemas.microsoft.com/office/drawing/2014/main" id="{16936856-0E20-58CF-1E91-14FE174EA2FC}"/>
              </a:ext>
            </a:extLst>
          </p:cNvPr>
          <p:cNvSpPr>
            <a:spLocks noGrp="1"/>
          </p:cNvSpPr>
          <p:nvPr>
            <p:ph type="sldNum" sz="quarter" idx="10"/>
          </p:nvPr>
        </p:nvSpPr>
        <p:spPr/>
        <p:txBody>
          <a:bodyPr/>
          <a:lstStyle/>
          <a:p>
            <a:fld id="{B1EF62B3-6717-4963-8BA4-C7130D53DBE8}" type="slidenum">
              <a:rPr lang="sv-SE" smtClean="0"/>
              <a:t>43</a:t>
            </a:fld>
            <a:endParaRPr lang="sv-SE"/>
          </a:p>
        </p:txBody>
      </p:sp>
    </p:spTree>
    <p:extLst>
      <p:ext uri="{BB962C8B-B14F-4D97-AF65-F5344CB8AC3E}">
        <p14:creationId xmlns:p14="http://schemas.microsoft.com/office/powerpoint/2010/main" val="90834504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135DC9-03D0-9A3D-F8A3-BB0218FC2246}"/>
            </a:ext>
          </a:extLst>
        </p:cNvPr>
        <p:cNvGrpSpPr/>
        <p:nvPr/>
      </p:nvGrpSpPr>
      <p:grpSpPr>
        <a:xfrm>
          <a:off x="0" y="0"/>
          <a:ext cx="0" cy="0"/>
          <a:chOff x="0" y="0"/>
          <a:chExt cx="0" cy="0"/>
        </a:xfrm>
      </p:grpSpPr>
      <p:sp>
        <p:nvSpPr>
          <p:cNvPr id="2" name="Platshållare för bildobjekt 1">
            <a:extLst>
              <a:ext uri="{FF2B5EF4-FFF2-40B4-BE49-F238E27FC236}">
                <a16:creationId xmlns:a16="http://schemas.microsoft.com/office/drawing/2014/main" id="{0F0B399C-E6B8-A788-96B3-AB10E45D6D0D}"/>
              </a:ext>
            </a:extLst>
          </p:cNvPr>
          <p:cNvSpPr>
            <a:spLocks noGrp="1" noRot="1" noChangeAspect="1"/>
          </p:cNvSpPr>
          <p:nvPr>
            <p:ph type="sldImg"/>
          </p:nvPr>
        </p:nvSpPr>
        <p:spPr/>
      </p:sp>
      <p:sp>
        <p:nvSpPr>
          <p:cNvPr id="3" name="Platshållare för anteckningar 2">
            <a:extLst>
              <a:ext uri="{FF2B5EF4-FFF2-40B4-BE49-F238E27FC236}">
                <a16:creationId xmlns:a16="http://schemas.microsoft.com/office/drawing/2014/main" id="{BDD63FB8-8366-9993-093A-5B57F1FEF9A8}"/>
              </a:ext>
            </a:extLst>
          </p:cNvPr>
          <p:cNvSpPr>
            <a:spLocks noGrp="1"/>
          </p:cNvSpPr>
          <p:nvPr>
            <p:ph type="body" idx="1"/>
          </p:nvPr>
        </p:nvSpPr>
        <p:spPr/>
        <p:txBody>
          <a:bodyPr/>
          <a:lstStyle/>
          <a:p>
            <a:endParaRPr lang="sv-SE" dirty="0"/>
          </a:p>
        </p:txBody>
      </p:sp>
      <p:sp>
        <p:nvSpPr>
          <p:cNvPr id="4" name="Platshållare för bildnummer 3">
            <a:extLst>
              <a:ext uri="{FF2B5EF4-FFF2-40B4-BE49-F238E27FC236}">
                <a16:creationId xmlns:a16="http://schemas.microsoft.com/office/drawing/2014/main" id="{5CEFEB5F-F388-6F46-D007-8BBEE14284AF}"/>
              </a:ext>
            </a:extLst>
          </p:cNvPr>
          <p:cNvSpPr>
            <a:spLocks noGrp="1"/>
          </p:cNvSpPr>
          <p:nvPr>
            <p:ph type="sldNum" sz="quarter" idx="10"/>
          </p:nvPr>
        </p:nvSpPr>
        <p:spPr/>
        <p:txBody>
          <a:bodyPr/>
          <a:lstStyle/>
          <a:p>
            <a:fld id="{B1EF62B3-6717-4963-8BA4-C7130D53DBE8}" type="slidenum">
              <a:rPr lang="sv-SE" smtClean="0"/>
              <a:t>44</a:t>
            </a:fld>
            <a:endParaRPr lang="sv-SE"/>
          </a:p>
        </p:txBody>
      </p:sp>
    </p:spTree>
    <p:extLst>
      <p:ext uri="{BB962C8B-B14F-4D97-AF65-F5344CB8AC3E}">
        <p14:creationId xmlns:p14="http://schemas.microsoft.com/office/powerpoint/2010/main" val="4233685067"/>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EF53CB-9D59-FC6F-83B6-F58CB8401B3B}"/>
            </a:ext>
          </a:extLst>
        </p:cNvPr>
        <p:cNvGrpSpPr/>
        <p:nvPr/>
      </p:nvGrpSpPr>
      <p:grpSpPr>
        <a:xfrm>
          <a:off x="0" y="0"/>
          <a:ext cx="0" cy="0"/>
          <a:chOff x="0" y="0"/>
          <a:chExt cx="0" cy="0"/>
        </a:xfrm>
      </p:grpSpPr>
      <p:sp>
        <p:nvSpPr>
          <p:cNvPr id="2" name="Platshållare för bildobjekt 1">
            <a:extLst>
              <a:ext uri="{FF2B5EF4-FFF2-40B4-BE49-F238E27FC236}">
                <a16:creationId xmlns:a16="http://schemas.microsoft.com/office/drawing/2014/main" id="{D2D428A8-AC5F-736F-AA43-C28D4AC0E82A}"/>
              </a:ext>
            </a:extLst>
          </p:cNvPr>
          <p:cNvSpPr>
            <a:spLocks noGrp="1" noRot="1" noChangeAspect="1"/>
          </p:cNvSpPr>
          <p:nvPr>
            <p:ph type="sldImg"/>
          </p:nvPr>
        </p:nvSpPr>
        <p:spPr/>
      </p:sp>
      <p:sp>
        <p:nvSpPr>
          <p:cNvPr id="3" name="Platshållare för anteckningar 2">
            <a:extLst>
              <a:ext uri="{FF2B5EF4-FFF2-40B4-BE49-F238E27FC236}">
                <a16:creationId xmlns:a16="http://schemas.microsoft.com/office/drawing/2014/main" id="{9A8B0354-4853-8B21-5812-88A233429011}"/>
              </a:ext>
            </a:extLst>
          </p:cNvPr>
          <p:cNvSpPr>
            <a:spLocks noGrp="1"/>
          </p:cNvSpPr>
          <p:nvPr>
            <p:ph type="body" idx="1"/>
          </p:nvPr>
        </p:nvSpPr>
        <p:spPr/>
        <p:txBody>
          <a:bodyPr/>
          <a:lstStyle/>
          <a:p>
            <a:endParaRPr lang="sv-SE" dirty="0"/>
          </a:p>
        </p:txBody>
      </p:sp>
      <p:sp>
        <p:nvSpPr>
          <p:cNvPr id="4" name="Platshållare för bildnummer 3">
            <a:extLst>
              <a:ext uri="{FF2B5EF4-FFF2-40B4-BE49-F238E27FC236}">
                <a16:creationId xmlns:a16="http://schemas.microsoft.com/office/drawing/2014/main" id="{957F9F39-9C50-73F4-69A6-1979B99B7915}"/>
              </a:ext>
            </a:extLst>
          </p:cNvPr>
          <p:cNvSpPr>
            <a:spLocks noGrp="1"/>
          </p:cNvSpPr>
          <p:nvPr>
            <p:ph type="sldNum" sz="quarter" idx="10"/>
          </p:nvPr>
        </p:nvSpPr>
        <p:spPr/>
        <p:txBody>
          <a:bodyPr/>
          <a:lstStyle/>
          <a:p>
            <a:fld id="{B1EF62B3-6717-4963-8BA4-C7130D53DBE8}" type="slidenum">
              <a:rPr lang="sv-SE" smtClean="0"/>
              <a:t>45</a:t>
            </a:fld>
            <a:endParaRPr lang="sv-SE"/>
          </a:p>
        </p:txBody>
      </p:sp>
    </p:spTree>
    <p:extLst>
      <p:ext uri="{BB962C8B-B14F-4D97-AF65-F5344CB8AC3E}">
        <p14:creationId xmlns:p14="http://schemas.microsoft.com/office/powerpoint/2010/main" val="439188246"/>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4E2662-7209-C14E-6FF5-46FB1FE9C187}"/>
            </a:ext>
          </a:extLst>
        </p:cNvPr>
        <p:cNvGrpSpPr/>
        <p:nvPr/>
      </p:nvGrpSpPr>
      <p:grpSpPr>
        <a:xfrm>
          <a:off x="0" y="0"/>
          <a:ext cx="0" cy="0"/>
          <a:chOff x="0" y="0"/>
          <a:chExt cx="0" cy="0"/>
        </a:xfrm>
      </p:grpSpPr>
      <p:sp>
        <p:nvSpPr>
          <p:cNvPr id="2" name="Platshållare för bildobjekt 1">
            <a:extLst>
              <a:ext uri="{FF2B5EF4-FFF2-40B4-BE49-F238E27FC236}">
                <a16:creationId xmlns:a16="http://schemas.microsoft.com/office/drawing/2014/main" id="{B2758C34-E896-7841-0D2D-A7FEA16DA77A}"/>
              </a:ext>
            </a:extLst>
          </p:cNvPr>
          <p:cNvSpPr>
            <a:spLocks noGrp="1" noRot="1" noChangeAspect="1"/>
          </p:cNvSpPr>
          <p:nvPr>
            <p:ph type="sldImg"/>
          </p:nvPr>
        </p:nvSpPr>
        <p:spPr/>
      </p:sp>
      <p:sp>
        <p:nvSpPr>
          <p:cNvPr id="3" name="Platshållare för anteckningar 2">
            <a:extLst>
              <a:ext uri="{FF2B5EF4-FFF2-40B4-BE49-F238E27FC236}">
                <a16:creationId xmlns:a16="http://schemas.microsoft.com/office/drawing/2014/main" id="{807DB0EE-2B01-0D4F-6615-8E5078CFD626}"/>
              </a:ext>
            </a:extLst>
          </p:cNvPr>
          <p:cNvSpPr>
            <a:spLocks noGrp="1"/>
          </p:cNvSpPr>
          <p:nvPr>
            <p:ph type="body" idx="1"/>
          </p:nvPr>
        </p:nvSpPr>
        <p:spPr/>
        <p:txBody>
          <a:bodyPr/>
          <a:lstStyle/>
          <a:p>
            <a:endParaRPr lang="sv-SE" dirty="0"/>
          </a:p>
        </p:txBody>
      </p:sp>
      <p:sp>
        <p:nvSpPr>
          <p:cNvPr id="4" name="Platshållare för bildnummer 3">
            <a:extLst>
              <a:ext uri="{FF2B5EF4-FFF2-40B4-BE49-F238E27FC236}">
                <a16:creationId xmlns:a16="http://schemas.microsoft.com/office/drawing/2014/main" id="{38610A05-7AF0-DD83-B206-C4FF60AF12A4}"/>
              </a:ext>
            </a:extLst>
          </p:cNvPr>
          <p:cNvSpPr>
            <a:spLocks noGrp="1"/>
          </p:cNvSpPr>
          <p:nvPr>
            <p:ph type="sldNum" sz="quarter" idx="10"/>
          </p:nvPr>
        </p:nvSpPr>
        <p:spPr/>
        <p:txBody>
          <a:bodyPr/>
          <a:lstStyle/>
          <a:p>
            <a:fld id="{B1EF62B3-6717-4963-8BA4-C7130D53DBE8}" type="slidenum">
              <a:rPr lang="sv-SE" smtClean="0"/>
              <a:t>46</a:t>
            </a:fld>
            <a:endParaRPr lang="sv-SE"/>
          </a:p>
        </p:txBody>
      </p:sp>
    </p:spTree>
    <p:extLst>
      <p:ext uri="{BB962C8B-B14F-4D97-AF65-F5344CB8AC3E}">
        <p14:creationId xmlns:p14="http://schemas.microsoft.com/office/powerpoint/2010/main" val="917859629"/>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E0895B-8659-F7B4-CADA-E31D6343D18A}"/>
            </a:ext>
          </a:extLst>
        </p:cNvPr>
        <p:cNvGrpSpPr/>
        <p:nvPr/>
      </p:nvGrpSpPr>
      <p:grpSpPr>
        <a:xfrm>
          <a:off x="0" y="0"/>
          <a:ext cx="0" cy="0"/>
          <a:chOff x="0" y="0"/>
          <a:chExt cx="0" cy="0"/>
        </a:xfrm>
      </p:grpSpPr>
      <p:sp>
        <p:nvSpPr>
          <p:cNvPr id="2" name="Platshållare för bildobjekt 1">
            <a:extLst>
              <a:ext uri="{FF2B5EF4-FFF2-40B4-BE49-F238E27FC236}">
                <a16:creationId xmlns:a16="http://schemas.microsoft.com/office/drawing/2014/main" id="{1D92435E-1701-6B05-03B8-05618B93D45E}"/>
              </a:ext>
            </a:extLst>
          </p:cNvPr>
          <p:cNvSpPr>
            <a:spLocks noGrp="1" noRot="1" noChangeAspect="1"/>
          </p:cNvSpPr>
          <p:nvPr>
            <p:ph type="sldImg"/>
          </p:nvPr>
        </p:nvSpPr>
        <p:spPr/>
      </p:sp>
      <p:sp>
        <p:nvSpPr>
          <p:cNvPr id="3" name="Platshållare för anteckningar 2">
            <a:extLst>
              <a:ext uri="{FF2B5EF4-FFF2-40B4-BE49-F238E27FC236}">
                <a16:creationId xmlns:a16="http://schemas.microsoft.com/office/drawing/2014/main" id="{A527A329-69B6-C7EA-E9D6-AE0B8A7803CC}"/>
              </a:ext>
            </a:extLst>
          </p:cNvPr>
          <p:cNvSpPr>
            <a:spLocks noGrp="1"/>
          </p:cNvSpPr>
          <p:nvPr>
            <p:ph type="body" idx="1"/>
          </p:nvPr>
        </p:nvSpPr>
        <p:spPr/>
        <p:txBody>
          <a:bodyPr/>
          <a:lstStyle/>
          <a:p>
            <a:endParaRPr lang="sv-SE" dirty="0"/>
          </a:p>
        </p:txBody>
      </p:sp>
      <p:sp>
        <p:nvSpPr>
          <p:cNvPr id="4" name="Platshållare för bildnummer 3">
            <a:extLst>
              <a:ext uri="{FF2B5EF4-FFF2-40B4-BE49-F238E27FC236}">
                <a16:creationId xmlns:a16="http://schemas.microsoft.com/office/drawing/2014/main" id="{A09FD506-40E8-01B5-406C-59120024D658}"/>
              </a:ext>
            </a:extLst>
          </p:cNvPr>
          <p:cNvSpPr>
            <a:spLocks noGrp="1"/>
          </p:cNvSpPr>
          <p:nvPr>
            <p:ph type="sldNum" sz="quarter" idx="10"/>
          </p:nvPr>
        </p:nvSpPr>
        <p:spPr/>
        <p:txBody>
          <a:bodyPr/>
          <a:lstStyle/>
          <a:p>
            <a:fld id="{B1EF62B3-6717-4963-8BA4-C7130D53DBE8}" type="slidenum">
              <a:rPr lang="sv-SE" smtClean="0"/>
              <a:t>47</a:t>
            </a:fld>
            <a:endParaRPr lang="sv-SE"/>
          </a:p>
        </p:txBody>
      </p:sp>
    </p:spTree>
    <p:extLst>
      <p:ext uri="{BB962C8B-B14F-4D97-AF65-F5344CB8AC3E}">
        <p14:creationId xmlns:p14="http://schemas.microsoft.com/office/powerpoint/2010/main" val="175058462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375FF5-357D-7C8D-288C-EECD1BD365C2}"/>
            </a:ext>
          </a:extLst>
        </p:cNvPr>
        <p:cNvGrpSpPr/>
        <p:nvPr/>
      </p:nvGrpSpPr>
      <p:grpSpPr>
        <a:xfrm>
          <a:off x="0" y="0"/>
          <a:ext cx="0" cy="0"/>
          <a:chOff x="0" y="0"/>
          <a:chExt cx="0" cy="0"/>
        </a:xfrm>
      </p:grpSpPr>
      <p:sp>
        <p:nvSpPr>
          <p:cNvPr id="2" name="Platshållare för bildobjekt 1">
            <a:extLst>
              <a:ext uri="{FF2B5EF4-FFF2-40B4-BE49-F238E27FC236}">
                <a16:creationId xmlns:a16="http://schemas.microsoft.com/office/drawing/2014/main" id="{9318D898-215B-5D60-4759-AE945611413A}"/>
              </a:ext>
            </a:extLst>
          </p:cNvPr>
          <p:cNvSpPr>
            <a:spLocks noGrp="1" noRot="1" noChangeAspect="1"/>
          </p:cNvSpPr>
          <p:nvPr>
            <p:ph type="sldImg"/>
          </p:nvPr>
        </p:nvSpPr>
        <p:spPr/>
      </p:sp>
      <p:sp>
        <p:nvSpPr>
          <p:cNvPr id="3" name="Platshållare för anteckningar 2">
            <a:extLst>
              <a:ext uri="{FF2B5EF4-FFF2-40B4-BE49-F238E27FC236}">
                <a16:creationId xmlns:a16="http://schemas.microsoft.com/office/drawing/2014/main" id="{1AFA97DD-075B-7E2D-C56A-AAE00AC242C2}"/>
              </a:ext>
            </a:extLst>
          </p:cNvPr>
          <p:cNvSpPr>
            <a:spLocks noGrp="1"/>
          </p:cNvSpPr>
          <p:nvPr>
            <p:ph type="body" idx="1"/>
          </p:nvPr>
        </p:nvSpPr>
        <p:spPr/>
        <p:txBody>
          <a:bodyPr/>
          <a:lstStyle/>
          <a:p>
            <a:endParaRPr lang="sv-SE" dirty="0"/>
          </a:p>
        </p:txBody>
      </p:sp>
      <p:sp>
        <p:nvSpPr>
          <p:cNvPr id="4" name="Platshållare för bildnummer 3">
            <a:extLst>
              <a:ext uri="{FF2B5EF4-FFF2-40B4-BE49-F238E27FC236}">
                <a16:creationId xmlns:a16="http://schemas.microsoft.com/office/drawing/2014/main" id="{3B6EA40F-718E-0876-D3E8-EA06562661D9}"/>
              </a:ext>
            </a:extLst>
          </p:cNvPr>
          <p:cNvSpPr>
            <a:spLocks noGrp="1"/>
          </p:cNvSpPr>
          <p:nvPr>
            <p:ph type="sldNum" sz="quarter" idx="10"/>
          </p:nvPr>
        </p:nvSpPr>
        <p:spPr/>
        <p:txBody>
          <a:bodyPr/>
          <a:lstStyle/>
          <a:p>
            <a:fld id="{B1EF62B3-6717-4963-8BA4-C7130D53DBE8}" type="slidenum">
              <a:rPr lang="sv-SE" smtClean="0"/>
              <a:t>48</a:t>
            </a:fld>
            <a:endParaRPr lang="sv-SE"/>
          </a:p>
        </p:txBody>
      </p:sp>
    </p:spTree>
    <p:extLst>
      <p:ext uri="{BB962C8B-B14F-4D97-AF65-F5344CB8AC3E}">
        <p14:creationId xmlns:p14="http://schemas.microsoft.com/office/powerpoint/2010/main" val="169170024"/>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a:p>
        </p:txBody>
      </p:sp>
      <p:sp>
        <p:nvSpPr>
          <p:cNvPr id="4" name="Platshållare för bildnummer 3"/>
          <p:cNvSpPr>
            <a:spLocks noGrp="1"/>
          </p:cNvSpPr>
          <p:nvPr>
            <p:ph type="sldNum" sz="quarter" idx="10"/>
          </p:nvPr>
        </p:nvSpPr>
        <p:spPr/>
        <p:txBody>
          <a:bodyPr/>
          <a:lstStyle/>
          <a:p>
            <a:fld id="{B1EF62B3-6717-4963-8BA4-C7130D53DBE8}" type="slidenum">
              <a:rPr lang="sv-SE" smtClean="0"/>
              <a:t>49</a:t>
            </a:fld>
            <a:endParaRPr lang="sv-SE"/>
          </a:p>
        </p:txBody>
      </p:sp>
    </p:spTree>
    <p:extLst>
      <p:ext uri="{BB962C8B-B14F-4D97-AF65-F5344CB8AC3E}">
        <p14:creationId xmlns:p14="http://schemas.microsoft.com/office/powerpoint/2010/main" val="17883470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Rubrikbild">
    <p:spTree>
      <p:nvGrpSpPr>
        <p:cNvPr id="1" name=""/>
        <p:cNvGrpSpPr/>
        <p:nvPr/>
      </p:nvGrpSpPr>
      <p:grpSpPr>
        <a:xfrm>
          <a:off x="0" y="0"/>
          <a:ext cx="0" cy="0"/>
          <a:chOff x="0" y="0"/>
          <a:chExt cx="0" cy="0"/>
        </a:xfrm>
      </p:grpSpPr>
      <p:sp>
        <p:nvSpPr>
          <p:cNvPr id="2" name="Rubrik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sv-SE"/>
              <a:t>Klicka här för att ändra format</a:t>
            </a:r>
          </a:p>
        </p:txBody>
      </p:sp>
      <p:sp>
        <p:nvSpPr>
          <p:cNvPr id="3" name="Underrubrik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sv-SE"/>
              <a:t>Klicka här för att ändra format på underrubrik i bakgrunden</a:t>
            </a:r>
          </a:p>
        </p:txBody>
      </p:sp>
      <p:sp>
        <p:nvSpPr>
          <p:cNvPr id="4" name="Platshållare för datum 3"/>
          <p:cNvSpPr>
            <a:spLocks noGrp="1"/>
          </p:cNvSpPr>
          <p:nvPr>
            <p:ph type="dt" sz="half" idx="10"/>
          </p:nvPr>
        </p:nvSpPr>
        <p:spPr/>
        <p:txBody>
          <a:bodyPr/>
          <a:lstStyle/>
          <a:p>
            <a:fld id="{8C9BD25F-F10C-4868-BDD6-CAB2AA0ED3E3}" type="datetime1">
              <a:rPr lang="sv-SE" smtClean="0"/>
              <a:t>2026-03-27</a:t>
            </a:fld>
            <a:endParaRPr lang="sv-SE"/>
          </a:p>
        </p:txBody>
      </p:sp>
      <p:sp>
        <p:nvSpPr>
          <p:cNvPr id="5" name="Platshållare för sidfot 4"/>
          <p:cNvSpPr>
            <a:spLocks noGrp="1"/>
          </p:cNvSpPr>
          <p:nvPr>
            <p:ph type="ftr" sz="quarter" idx="11"/>
          </p:nvPr>
        </p:nvSpPr>
        <p:spPr/>
        <p:txBody>
          <a:bodyPr/>
          <a:lstStyle>
            <a:lvl1pPr>
              <a:defRPr/>
            </a:lvl1pPr>
          </a:lstStyle>
          <a:p>
            <a:r>
              <a:rPr lang="en-GB" dirty="0"/>
              <a:t>TITEL</a:t>
            </a:r>
          </a:p>
        </p:txBody>
      </p:sp>
      <p:sp>
        <p:nvSpPr>
          <p:cNvPr id="6" name="Platshållare för bildnummer 5"/>
          <p:cNvSpPr>
            <a:spLocks noGrp="1"/>
          </p:cNvSpPr>
          <p:nvPr>
            <p:ph type="sldNum" sz="quarter" idx="12"/>
          </p:nvPr>
        </p:nvSpPr>
        <p:spPr/>
        <p:txBody>
          <a:bodyPr/>
          <a:lstStyle/>
          <a:p>
            <a:fld id="{2DCEB36A-D6BA-49C5-AA68-E976E307F95D}" type="slidenum">
              <a:rPr lang="sv-SE" smtClean="0"/>
              <a:t>‹#›</a:t>
            </a:fld>
            <a:endParaRPr lang="sv-SE"/>
          </a:p>
        </p:txBody>
      </p:sp>
    </p:spTree>
    <p:extLst>
      <p:ext uri="{BB962C8B-B14F-4D97-AF65-F5344CB8AC3E}">
        <p14:creationId xmlns:p14="http://schemas.microsoft.com/office/powerpoint/2010/main" val="3124038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Tom">
    <p:spTree>
      <p:nvGrpSpPr>
        <p:cNvPr id="1" name=""/>
        <p:cNvGrpSpPr/>
        <p:nvPr/>
      </p:nvGrpSpPr>
      <p:grpSpPr>
        <a:xfrm>
          <a:off x="0" y="0"/>
          <a:ext cx="0" cy="0"/>
          <a:chOff x="0" y="0"/>
          <a:chExt cx="0" cy="0"/>
        </a:xfrm>
      </p:grpSpPr>
      <p:sp>
        <p:nvSpPr>
          <p:cNvPr id="2" name="Platshållare för datum 1"/>
          <p:cNvSpPr>
            <a:spLocks noGrp="1"/>
          </p:cNvSpPr>
          <p:nvPr>
            <p:ph type="dt" sz="half" idx="10"/>
          </p:nvPr>
        </p:nvSpPr>
        <p:spPr>
          <a:xfrm>
            <a:off x="695325" y="6308725"/>
            <a:ext cx="2743200" cy="365125"/>
          </a:xfrm>
        </p:spPr>
        <p:txBody>
          <a:bodyPr/>
          <a:lstStyle/>
          <a:p>
            <a:fld id="{3B73D499-E186-4147-A2B7-7671928EB105}" type="datetime1">
              <a:rPr lang="sv-SE" smtClean="0"/>
              <a:t>2026-03-27</a:t>
            </a:fld>
            <a:endParaRPr lang="sv-SE" dirty="0"/>
          </a:p>
        </p:txBody>
      </p:sp>
      <p:sp>
        <p:nvSpPr>
          <p:cNvPr id="3" name="Platshållare för sidfot 2"/>
          <p:cNvSpPr>
            <a:spLocks noGrp="1"/>
          </p:cNvSpPr>
          <p:nvPr>
            <p:ph type="ftr" sz="quarter" idx="11"/>
          </p:nvPr>
        </p:nvSpPr>
        <p:spPr>
          <a:xfrm>
            <a:off x="4038600" y="6308724"/>
            <a:ext cx="4114800" cy="365125"/>
          </a:xfrm>
        </p:spPr>
        <p:txBody>
          <a:bodyPr/>
          <a:lstStyle>
            <a:lvl1pPr>
              <a:defRPr/>
            </a:lvl1pPr>
          </a:lstStyle>
          <a:p>
            <a:r>
              <a:rPr lang="en-GB" dirty="0"/>
              <a:t>TITEL</a:t>
            </a:r>
          </a:p>
        </p:txBody>
      </p:sp>
      <p:sp>
        <p:nvSpPr>
          <p:cNvPr id="4" name="Platshållare för bildnummer 3"/>
          <p:cNvSpPr>
            <a:spLocks noGrp="1"/>
          </p:cNvSpPr>
          <p:nvPr>
            <p:ph type="sldNum" sz="quarter" idx="12"/>
          </p:nvPr>
        </p:nvSpPr>
        <p:spPr>
          <a:xfrm>
            <a:off x="8743351" y="6310993"/>
            <a:ext cx="2743200" cy="365125"/>
          </a:xfrm>
        </p:spPr>
        <p:txBody>
          <a:bodyPr/>
          <a:lstStyle/>
          <a:p>
            <a:fld id="{2DCEB36A-D6BA-49C5-AA68-E976E307F95D}" type="slidenum">
              <a:rPr lang="sv-SE" smtClean="0"/>
              <a:t>‹#›</a:t>
            </a:fld>
            <a:endParaRPr lang="sv-SE"/>
          </a:p>
        </p:txBody>
      </p:sp>
      <p:sp>
        <p:nvSpPr>
          <p:cNvPr id="5" name="Rektangel 4"/>
          <p:cNvSpPr/>
          <p:nvPr userDrawn="1"/>
        </p:nvSpPr>
        <p:spPr>
          <a:xfrm>
            <a:off x="1" y="1052513"/>
            <a:ext cx="12192000" cy="525621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pic>
        <p:nvPicPr>
          <p:cNvPr id="6" name="Bildobjekt 5"/>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0325637" y="520800"/>
            <a:ext cx="1216047" cy="229567"/>
          </a:xfrm>
          <a:prstGeom prst="rect">
            <a:avLst/>
          </a:prstGeom>
        </p:spPr>
      </p:pic>
      <p:pic>
        <p:nvPicPr>
          <p:cNvPr id="3074" name="Picture 2" descr="Light + Building 2026 – KNX Association [Official website]">
            <a:extLst>
              <a:ext uri="{FF2B5EF4-FFF2-40B4-BE49-F238E27FC236}">
                <a16:creationId xmlns:a16="http://schemas.microsoft.com/office/drawing/2014/main" id="{F0EE2192-FD36-0E68-DBD8-A230BC69EF10}"/>
              </a:ext>
            </a:extLst>
          </p:cNvPr>
          <p:cNvPicPr>
            <a:picLocks noChangeAspect="1" noChangeArrowheads="1"/>
          </p:cNvPicPr>
          <p:nvPr userDrawn="1"/>
        </p:nvPicPr>
        <p:blipFill rotWithShape="1">
          <a:blip r:embed="rId3" cstate="screen">
            <a:extLst>
              <a:ext uri="{28A0092B-C50C-407E-A947-70E740481C1C}">
                <a14:useLocalDpi xmlns:a14="http://schemas.microsoft.com/office/drawing/2010/main"/>
              </a:ext>
            </a:extLst>
          </a:blip>
          <a:srcRect/>
          <a:stretch>
            <a:fillRect/>
          </a:stretch>
        </p:blipFill>
        <p:spPr bwMode="auto">
          <a:xfrm>
            <a:off x="4313556" y="306563"/>
            <a:ext cx="3577580" cy="5859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11621932"/>
      </p:ext>
    </p:extLst>
  </p:cSld>
  <p:clrMapOvr>
    <a:masterClrMapping/>
  </p:clrMapOvr>
  <p:extLst>
    <p:ext uri="{DCECCB84-F9BA-43D5-87BE-67443E8EF086}">
      <p15:sldGuideLst xmlns:p15="http://schemas.microsoft.com/office/powerpoint/2012/main">
        <p15:guide id="2" pos="3840" userDrawn="1">
          <p15:clr>
            <a:srgbClr val="FBAE40"/>
          </p15:clr>
        </p15:guide>
        <p15:guide id="3" orient="horz" pos="3974" userDrawn="1">
          <p15:clr>
            <a:srgbClr val="FBAE40"/>
          </p15:clr>
        </p15:guide>
        <p15:guide id="4" orient="horz" pos="663" userDrawn="1">
          <p15:clr>
            <a:srgbClr val="FBAE40"/>
          </p15:clr>
        </p15:guide>
        <p15:guide id="5" pos="438" userDrawn="1">
          <p15:clr>
            <a:srgbClr val="FBAE40"/>
          </p15:clr>
        </p15:guide>
        <p15:guide id="6" pos="7242" userDrawn="1">
          <p15:clr>
            <a:srgbClr val="FBAE40"/>
          </p15:clr>
        </p15:guide>
        <p15:guide id="7" orient="horz" pos="482" userDrawn="1">
          <p15:clr>
            <a:srgbClr val="FBAE40"/>
          </p15:clr>
        </p15:guide>
      </p15:sldGuideLst>
    </p:ext>
  </p:extLst>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Platshållare för datum 3"/>
          <p:cNvSpPr>
            <a:spLocks noGrp="1"/>
          </p:cNvSpPr>
          <p:nvPr>
            <p:ph type="dt" sz="half" idx="2"/>
          </p:nvPr>
        </p:nvSpPr>
        <p:spPr>
          <a:xfrm>
            <a:off x="698029" y="6308725"/>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77CB8C1-4568-4032-B33C-EF6D6F3E0C2B}" type="datetime1">
              <a:rPr lang="sv-SE" smtClean="0"/>
              <a:t>2026-03-27</a:t>
            </a:fld>
            <a:endParaRPr lang="sv-SE" dirty="0"/>
          </a:p>
        </p:txBody>
      </p:sp>
      <p:sp>
        <p:nvSpPr>
          <p:cNvPr id="5" name="Platshållare för sidfot 4"/>
          <p:cNvSpPr>
            <a:spLocks noGrp="1"/>
          </p:cNvSpPr>
          <p:nvPr>
            <p:ph type="ftr" sz="quarter" idx="3"/>
          </p:nvPr>
        </p:nvSpPr>
        <p:spPr>
          <a:xfrm>
            <a:off x="4038600" y="6308725"/>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sv-SE" dirty="0"/>
              <a:t>TITEL</a:t>
            </a:r>
          </a:p>
        </p:txBody>
      </p:sp>
      <p:sp>
        <p:nvSpPr>
          <p:cNvPr id="6" name="Platshållare för bildnummer 5"/>
          <p:cNvSpPr>
            <a:spLocks noGrp="1"/>
          </p:cNvSpPr>
          <p:nvPr>
            <p:ph type="sldNum" sz="quarter" idx="4"/>
          </p:nvPr>
        </p:nvSpPr>
        <p:spPr>
          <a:xfrm>
            <a:off x="8750771" y="6308725"/>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DCEB36A-D6BA-49C5-AA68-E976E307F95D}" type="slidenum">
              <a:rPr lang="sv-SE" smtClean="0"/>
              <a:t>‹#›</a:t>
            </a:fld>
            <a:endParaRPr lang="sv-SE"/>
          </a:p>
        </p:txBody>
      </p:sp>
      <p:sp>
        <p:nvSpPr>
          <p:cNvPr id="7" name="Rektangel 6"/>
          <p:cNvSpPr/>
          <p:nvPr userDrawn="1"/>
        </p:nvSpPr>
        <p:spPr>
          <a:xfrm>
            <a:off x="695325" y="1412776"/>
            <a:ext cx="10798646" cy="403244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pic>
        <p:nvPicPr>
          <p:cNvPr id="10" name="Bildobjekt 9"/>
          <p:cNvPicPr>
            <a:picLocks noChangeAspect="1"/>
          </p:cNvPicPr>
          <p:nvPr userDrawn="1"/>
        </p:nvPicPr>
        <p:blipFill rotWithShape="1">
          <a:blip r:embed="rId4" cstate="screen">
            <a:extLst>
              <a:ext uri="{28A0092B-C50C-407E-A947-70E740481C1C}">
                <a14:useLocalDpi xmlns:a14="http://schemas.microsoft.com/office/drawing/2010/main"/>
              </a:ext>
            </a:extLst>
          </a:blip>
          <a:srcRect/>
          <a:stretch/>
        </p:blipFill>
        <p:spPr>
          <a:xfrm>
            <a:off x="8750770" y="4879905"/>
            <a:ext cx="2745829" cy="565318"/>
          </a:xfrm>
          <a:prstGeom prst="rect">
            <a:avLst/>
          </a:prstGeom>
        </p:spPr>
      </p:pic>
    </p:spTree>
    <p:extLst>
      <p:ext uri="{BB962C8B-B14F-4D97-AF65-F5344CB8AC3E}">
        <p14:creationId xmlns:p14="http://schemas.microsoft.com/office/powerpoint/2010/main" val="1787507765"/>
      </p:ext>
    </p:extLst>
  </p:cSld>
  <p:clrMap bg1="lt1" tx1="dk1" bg2="lt2" tx2="dk2" accent1="accent1" accent2="accent2" accent3="accent3" accent4="accent4" accent5="accent5" accent6="accent6" hlink="hlink" folHlink="folHlink"/>
  <p:sldLayoutIdLst>
    <p:sldLayoutId id="2147483649" r:id="rId1"/>
    <p:sldLayoutId id="2147483655" r:id="rId2"/>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sv-S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guide id="3" pos="438" userDrawn="1">
          <p15:clr>
            <a:srgbClr val="F26B43"/>
          </p15:clr>
        </p15:guide>
        <p15:guide id="4" pos="7242" userDrawn="1">
          <p15:clr>
            <a:srgbClr val="F26B43"/>
          </p15:clr>
        </p15:guide>
        <p15:guide id="6" orient="horz" pos="3974"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7"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jpe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3.jpeg"/><Relationship Id="rId7" Type="http://schemas.openxmlformats.org/officeDocument/2006/relationships/image" Target="../media/image17.jpe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14.jpeg"/></Relationships>
</file>

<file path=ppt/slides/_rels/slide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20.jpeg"/><Relationship Id="rId4" Type="http://schemas.openxmlformats.org/officeDocument/2006/relationships/image" Target="../media/image19.jpeg"/></Relationships>
</file>

<file path=ppt/slides/_rels/slide7.xml.rels><?xml version="1.0" encoding="UTF-8" standalone="yes"?>
<Relationships xmlns="http://schemas.openxmlformats.org/package/2006/relationships"><Relationship Id="rId3" Type="http://schemas.openxmlformats.org/officeDocument/2006/relationships/image" Target="../media/image21.jpeg"/><Relationship Id="rId7" Type="http://schemas.openxmlformats.org/officeDocument/2006/relationships/image" Target="../media/image25.jpe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24.jpeg"/><Relationship Id="rId5" Type="http://schemas.openxmlformats.org/officeDocument/2006/relationships/image" Target="../media/image23.jpeg"/><Relationship Id="rId4" Type="http://schemas.openxmlformats.org/officeDocument/2006/relationships/image" Target="../media/image22.jpeg"/></Relationships>
</file>

<file path=ppt/slides/_rels/slide8.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28.jpeg"/><Relationship Id="rId4" Type="http://schemas.openxmlformats.org/officeDocument/2006/relationships/image" Target="../media/image27.jpeg"/></Relationships>
</file>

<file path=ppt/slides/_rels/slide9.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31.jpeg"/><Relationship Id="rId4" Type="http://schemas.openxmlformats.org/officeDocument/2006/relationships/image" Target="../media/image30.jpeg"/></Relationships>
</file>

<file path=ppt/slides/_rels/slide10.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33.jpeg"/></Relationships>
</file>

<file path=ppt/slides/_rels/slide11.xml.rels><?xml version="1.0" encoding="UTF-8" standalone="yes"?>
<Relationships xmlns="http://schemas.openxmlformats.org/package/2006/relationships"><Relationship Id="rId8" Type="http://schemas.openxmlformats.org/officeDocument/2006/relationships/image" Target="../media/image39.jpeg"/><Relationship Id="rId3" Type="http://schemas.openxmlformats.org/officeDocument/2006/relationships/image" Target="../media/image34.jpeg"/><Relationship Id="rId7" Type="http://schemas.openxmlformats.org/officeDocument/2006/relationships/image" Target="../media/image38.jpe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37.jpeg"/><Relationship Id="rId5" Type="http://schemas.openxmlformats.org/officeDocument/2006/relationships/image" Target="../media/image36.jpeg"/><Relationship Id="rId4" Type="http://schemas.openxmlformats.org/officeDocument/2006/relationships/image" Target="../media/image35.jpeg"/><Relationship Id="rId9" Type="http://schemas.openxmlformats.org/officeDocument/2006/relationships/image" Target="../media/image40.jpeg"/></Relationships>
</file>

<file path=ppt/slides/_rels/slide12.xml.rels><?xml version="1.0" encoding="UTF-8" standalone="yes"?>
<Relationships xmlns="http://schemas.openxmlformats.org/package/2006/relationships"><Relationship Id="rId3" Type="http://schemas.openxmlformats.org/officeDocument/2006/relationships/image" Target="../media/image41.jpeg"/><Relationship Id="rId7" Type="http://schemas.openxmlformats.org/officeDocument/2006/relationships/image" Target="../media/image45.jpe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44.jpeg"/><Relationship Id="rId5" Type="http://schemas.openxmlformats.org/officeDocument/2006/relationships/image" Target="../media/image43.jpeg"/><Relationship Id="rId4" Type="http://schemas.openxmlformats.org/officeDocument/2006/relationships/image" Target="../media/image42.jpeg"/></Relationships>
</file>

<file path=ppt/slides/_rels/slide13.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49.jpeg"/><Relationship Id="rId5" Type="http://schemas.openxmlformats.org/officeDocument/2006/relationships/image" Target="../media/image48.jpeg"/><Relationship Id="rId4" Type="http://schemas.openxmlformats.org/officeDocument/2006/relationships/image" Target="../media/image47.jpeg"/></Relationships>
</file>

<file path=ppt/slides/_rels/slide14.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53.jpeg"/><Relationship Id="rId5" Type="http://schemas.openxmlformats.org/officeDocument/2006/relationships/image" Target="../media/image52.jpeg"/><Relationship Id="rId4" Type="http://schemas.openxmlformats.org/officeDocument/2006/relationships/image" Target="../media/image51.jpeg"/></Relationships>
</file>

<file path=ppt/slides/_rels/slide15.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56.jpeg"/><Relationship Id="rId4" Type="http://schemas.openxmlformats.org/officeDocument/2006/relationships/image" Target="../media/image55.jpeg"/></Relationships>
</file>

<file path=ppt/slides/_rels/slide16.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59.jpeg"/><Relationship Id="rId4" Type="http://schemas.openxmlformats.org/officeDocument/2006/relationships/image" Target="../media/image58.jpeg"/></Relationships>
</file>

<file path=ppt/slides/_rels/slide17.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62.jpeg"/><Relationship Id="rId4" Type="http://schemas.openxmlformats.org/officeDocument/2006/relationships/image" Target="../media/image61.jpeg"/></Relationships>
</file>

<file path=ppt/slides/_rels/slide18.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66.jpeg"/><Relationship Id="rId5" Type="http://schemas.openxmlformats.org/officeDocument/2006/relationships/image" Target="../media/image65.jpeg"/><Relationship Id="rId4" Type="http://schemas.openxmlformats.org/officeDocument/2006/relationships/image" Target="../media/image64.jpeg"/></Relationships>
</file>

<file path=ppt/slides/_rels/slide19.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notesSlide" Target="../notesSlides/notesSlide19.xml"/><Relationship Id="rId1" Type="http://schemas.openxmlformats.org/officeDocument/2006/relationships/slideLayout" Target="../slideLayouts/slideLayout2.xml"/><Relationship Id="rId5" Type="http://schemas.openxmlformats.org/officeDocument/2006/relationships/image" Target="../media/image69.jpeg"/><Relationship Id="rId4" Type="http://schemas.openxmlformats.org/officeDocument/2006/relationships/image" Target="../media/image68.jpeg"/></Relationships>
</file>

<file path=ppt/slides/_rels/slide20.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71.jpeg"/></Relationships>
</file>

<file path=ppt/slides/_rels/slide21.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75.jpeg"/><Relationship Id="rId5" Type="http://schemas.openxmlformats.org/officeDocument/2006/relationships/image" Target="../media/image74.jpeg"/><Relationship Id="rId4" Type="http://schemas.openxmlformats.org/officeDocument/2006/relationships/image" Target="../media/image73.jpeg"/></Relationships>
</file>

<file path=ppt/slides/_rels/slide22.xml.rels><?xml version="1.0" encoding="UTF-8" standalone="yes"?>
<Relationships xmlns="http://schemas.openxmlformats.org/package/2006/relationships"><Relationship Id="rId3" Type="http://schemas.openxmlformats.org/officeDocument/2006/relationships/image" Target="../media/image76.jpeg"/><Relationship Id="rId7" Type="http://schemas.openxmlformats.org/officeDocument/2006/relationships/image" Target="../media/image80.jpe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79.jpeg"/><Relationship Id="rId5" Type="http://schemas.openxmlformats.org/officeDocument/2006/relationships/image" Target="../media/image78.jpeg"/><Relationship Id="rId4" Type="http://schemas.openxmlformats.org/officeDocument/2006/relationships/image" Target="../media/image77.jpeg"/></Relationships>
</file>

<file path=ppt/slides/_rels/slide23.xml.rels><?xml version="1.0" encoding="UTF-8" standalone="yes"?>
<Relationships xmlns="http://schemas.openxmlformats.org/package/2006/relationships"><Relationship Id="rId3" Type="http://schemas.openxmlformats.org/officeDocument/2006/relationships/image" Target="../media/image81.jpeg"/><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84.jpeg"/><Relationship Id="rId5" Type="http://schemas.openxmlformats.org/officeDocument/2006/relationships/image" Target="../media/image83.jpeg"/><Relationship Id="rId4" Type="http://schemas.openxmlformats.org/officeDocument/2006/relationships/image" Target="../media/image82.jpeg"/></Relationships>
</file>

<file path=ppt/slides/_rels/slide24.xml.rels><?xml version="1.0" encoding="UTF-8" standalone="yes"?>
<Relationships xmlns="http://schemas.openxmlformats.org/package/2006/relationships"><Relationship Id="rId3" Type="http://schemas.openxmlformats.org/officeDocument/2006/relationships/image" Target="../media/image85.jpeg"/><Relationship Id="rId2" Type="http://schemas.openxmlformats.org/officeDocument/2006/relationships/notesSlide" Target="../notesSlides/notesSlide24.xml"/><Relationship Id="rId1" Type="http://schemas.openxmlformats.org/officeDocument/2006/relationships/slideLayout" Target="../slideLayouts/slideLayout2.xml"/><Relationship Id="rId5" Type="http://schemas.openxmlformats.org/officeDocument/2006/relationships/image" Target="../media/image87.jpeg"/><Relationship Id="rId4" Type="http://schemas.openxmlformats.org/officeDocument/2006/relationships/image" Target="../media/image86.jpeg"/></Relationships>
</file>

<file path=ppt/slides/_rels/slide25.xml.rels><?xml version="1.0" encoding="UTF-8" standalone="yes"?>
<Relationships xmlns="http://schemas.openxmlformats.org/package/2006/relationships"><Relationship Id="rId8" Type="http://schemas.openxmlformats.org/officeDocument/2006/relationships/image" Target="../media/image93.jpeg"/><Relationship Id="rId3" Type="http://schemas.openxmlformats.org/officeDocument/2006/relationships/image" Target="../media/image88.jpeg"/><Relationship Id="rId7" Type="http://schemas.openxmlformats.org/officeDocument/2006/relationships/image" Target="../media/image92.jpeg"/><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image" Target="../media/image91.jpeg"/><Relationship Id="rId5" Type="http://schemas.openxmlformats.org/officeDocument/2006/relationships/image" Target="../media/image90.jpeg"/><Relationship Id="rId4" Type="http://schemas.openxmlformats.org/officeDocument/2006/relationships/image" Target="../media/image89.jpeg"/></Relationships>
</file>

<file path=ppt/slides/_rels/slide26.xml.rels><?xml version="1.0" encoding="UTF-8" standalone="yes"?>
<Relationships xmlns="http://schemas.openxmlformats.org/package/2006/relationships"><Relationship Id="rId3" Type="http://schemas.openxmlformats.org/officeDocument/2006/relationships/image" Target="../media/image94.jpeg"/><Relationship Id="rId2" Type="http://schemas.openxmlformats.org/officeDocument/2006/relationships/notesSlide" Target="../notesSlides/notesSlide26.xml"/><Relationship Id="rId1" Type="http://schemas.openxmlformats.org/officeDocument/2006/relationships/slideLayout" Target="../slideLayouts/slideLayout2.xml"/><Relationship Id="rId5" Type="http://schemas.openxmlformats.org/officeDocument/2006/relationships/image" Target="../media/image96.jpeg"/><Relationship Id="rId4" Type="http://schemas.openxmlformats.org/officeDocument/2006/relationships/image" Target="../media/image95.jpeg"/></Relationships>
</file>

<file path=ppt/slides/_rels/slide27.xml.rels><?xml version="1.0" encoding="UTF-8" standalone="yes"?>
<Relationships xmlns="http://schemas.openxmlformats.org/package/2006/relationships"><Relationship Id="rId8" Type="http://schemas.openxmlformats.org/officeDocument/2006/relationships/image" Target="../media/image102.jpeg"/><Relationship Id="rId3" Type="http://schemas.openxmlformats.org/officeDocument/2006/relationships/image" Target="../media/image97.jpeg"/><Relationship Id="rId7" Type="http://schemas.openxmlformats.org/officeDocument/2006/relationships/image" Target="../media/image101.jpeg"/><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image" Target="../media/image100.jpeg"/><Relationship Id="rId5" Type="http://schemas.openxmlformats.org/officeDocument/2006/relationships/image" Target="../media/image99.jpeg"/><Relationship Id="rId4" Type="http://schemas.openxmlformats.org/officeDocument/2006/relationships/image" Target="../media/image98.jpeg"/></Relationships>
</file>

<file path=ppt/slides/_rels/slide28.xml.rels><?xml version="1.0" encoding="UTF-8" standalone="yes"?>
<Relationships xmlns="http://schemas.openxmlformats.org/package/2006/relationships"><Relationship Id="rId3" Type="http://schemas.openxmlformats.org/officeDocument/2006/relationships/image" Target="../media/image103.jpeg"/><Relationship Id="rId2" Type="http://schemas.openxmlformats.org/officeDocument/2006/relationships/notesSlide" Target="../notesSlides/notesSlide28.xml"/><Relationship Id="rId1" Type="http://schemas.openxmlformats.org/officeDocument/2006/relationships/slideLayout" Target="../slideLayouts/slideLayout2.xml"/><Relationship Id="rId6" Type="http://schemas.openxmlformats.org/officeDocument/2006/relationships/image" Target="../media/image106.jpeg"/><Relationship Id="rId5" Type="http://schemas.openxmlformats.org/officeDocument/2006/relationships/image" Target="../media/image105.jpeg"/><Relationship Id="rId4" Type="http://schemas.openxmlformats.org/officeDocument/2006/relationships/image" Target="../media/image104.jpeg"/></Relationships>
</file>

<file path=ppt/slides/_rels/slide29.xml.rels><?xml version="1.0" encoding="UTF-8" standalone="yes"?>
<Relationships xmlns="http://schemas.openxmlformats.org/package/2006/relationships"><Relationship Id="rId3" Type="http://schemas.openxmlformats.org/officeDocument/2006/relationships/image" Target="../media/image107.jpeg"/><Relationship Id="rId2" Type="http://schemas.openxmlformats.org/officeDocument/2006/relationships/notesSlide" Target="../notesSlides/notesSlide29.xml"/><Relationship Id="rId1" Type="http://schemas.openxmlformats.org/officeDocument/2006/relationships/slideLayout" Target="../slideLayouts/slideLayout2.xml"/><Relationship Id="rId6" Type="http://schemas.openxmlformats.org/officeDocument/2006/relationships/image" Target="../media/image110.jpeg"/><Relationship Id="rId5" Type="http://schemas.openxmlformats.org/officeDocument/2006/relationships/image" Target="../media/image109.jpeg"/><Relationship Id="rId4" Type="http://schemas.openxmlformats.org/officeDocument/2006/relationships/image" Target="../media/image108.jpeg"/></Relationships>
</file>

<file path=ppt/slides/_rels/slide30.xml.rels><?xml version="1.0" encoding="UTF-8" standalone="yes"?>
<Relationships xmlns="http://schemas.openxmlformats.org/package/2006/relationships"><Relationship Id="rId3" Type="http://schemas.openxmlformats.org/officeDocument/2006/relationships/image" Target="../media/image111.jpeg"/><Relationship Id="rId2" Type="http://schemas.openxmlformats.org/officeDocument/2006/relationships/notesSlide" Target="../notesSlides/notesSlide30.xml"/><Relationship Id="rId1" Type="http://schemas.openxmlformats.org/officeDocument/2006/relationships/slideLayout" Target="../slideLayouts/slideLayout2.xml"/><Relationship Id="rId5" Type="http://schemas.openxmlformats.org/officeDocument/2006/relationships/image" Target="../media/image113.jpeg"/><Relationship Id="rId4" Type="http://schemas.openxmlformats.org/officeDocument/2006/relationships/image" Target="../media/image112.jpeg"/></Relationships>
</file>

<file path=ppt/slides/_rels/slide31.xml.rels><?xml version="1.0" encoding="UTF-8" standalone="yes"?>
<Relationships xmlns="http://schemas.openxmlformats.org/package/2006/relationships"><Relationship Id="rId3" Type="http://schemas.openxmlformats.org/officeDocument/2006/relationships/image" Target="../media/image114.jpeg"/><Relationship Id="rId2" Type="http://schemas.openxmlformats.org/officeDocument/2006/relationships/notesSlide" Target="../notesSlides/notesSlide31.xml"/><Relationship Id="rId1" Type="http://schemas.openxmlformats.org/officeDocument/2006/relationships/slideLayout" Target="../slideLayouts/slideLayout2.xml"/><Relationship Id="rId5" Type="http://schemas.openxmlformats.org/officeDocument/2006/relationships/image" Target="../media/image116.jpeg"/><Relationship Id="rId4" Type="http://schemas.openxmlformats.org/officeDocument/2006/relationships/image" Target="../media/image115.jpeg"/></Relationships>
</file>

<file path=ppt/slides/_rels/slide32.xml.rels><?xml version="1.0" encoding="UTF-8" standalone="yes"?>
<Relationships xmlns="http://schemas.openxmlformats.org/package/2006/relationships"><Relationship Id="rId3" Type="http://schemas.openxmlformats.org/officeDocument/2006/relationships/image" Target="../media/image117.jpeg"/><Relationship Id="rId7" Type="http://schemas.openxmlformats.org/officeDocument/2006/relationships/image" Target="../media/image121.jpeg"/><Relationship Id="rId2" Type="http://schemas.openxmlformats.org/officeDocument/2006/relationships/notesSlide" Target="../notesSlides/notesSlide32.xml"/><Relationship Id="rId1" Type="http://schemas.openxmlformats.org/officeDocument/2006/relationships/slideLayout" Target="../slideLayouts/slideLayout2.xml"/><Relationship Id="rId6" Type="http://schemas.openxmlformats.org/officeDocument/2006/relationships/image" Target="../media/image120.jpeg"/><Relationship Id="rId5" Type="http://schemas.openxmlformats.org/officeDocument/2006/relationships/image" Target="../media/image119.jpeg"/><Relationship Id="rId4" Type="http://schemas.openxmlformats.org/officeDocument/2006/relationships/image" Target="../media/image118.jpeg"/></Relationships>
</file>

<file path=ppt/slides/_rels/slide33.xml.rels><?xml version="1.0" encoding="UTF-8" standalone="yes"?>
<Relationships xmlns="http://schemas.openxmlformats.org/package/2006/relationships"><Relationship Id="rId8" Type="http://schemas.openxmlformats.org/officeDocument/2006/relationships/image" Target="../media/image127.jpeg"/><Relationship Id="rId3" Type="http://schemas.openxmlformats.org/officeDocument/2006/relationships/image" Target="../media/image122.jpeg"/><Relationship Id="rId7" Type="http://schemas.openxmlformats.org/officeDocument/2006/relationships/image" Target="../media/image126.jpeg"/><Relationship Id="rId2" Type="http://schemas.openxmlformats.org/officeDocument/2006/relationships/notesSlide" Target="../notesSlides/notesSlide33.xml"/><Relationship Id="rId1" Type="http://schemas.openxmlformats.org/officeDocument/2006/relationships/slideLayout" Target="../slideLayouts/slideLayout2.xml"/><Relationship Id="rId6" Type="http://schemas.openxmlformats.org/officeDocument/2006/relationships/image" Target="../media/image125.jpeg"/><Relationship Id="rId5" Type="http://schemas.openxmlformats.org/officeDocument/2006/relationships/image" Target="../media/image124.jpeg"/><Relationship Id="rId4" Type="http://schemas.openxmlformats.org/officeDocument/2006/relationships/image" Target="../media/image123.jpeg"/></Relationships>
</file>

<file path=ppt/slides/_rels/slide34.xml.rels><?xml version="1.0" encoding="UTF-8" standalone="yes"?>
<Relationships xmlns="http://schemas.openxmlformats.org/package/2006/relationships"><Relationship Id="rId3" Type="http://schemas.openxmlformats.org/officeDocument/2006/relationships/image" Target="../media/image128.jpeg"/><Relationship Id="rId2" Type="http://schemas.openxmlformats.org/officeDocument/2006/relationships/notesSlide" Target="../notesSlides/notesSlide34.xml"/><Relationship Id="rId1" Type="http://schemas.openxmlformats.org/officeDocument/2006/relationships/slideLayout" Target="../slideLayouts/slideLayout2.xml"/><Relationship Id="rId6" Type="http://schemas.openxmlformats.org/officeDocument/2006/relationships/image" Target="../media/image131.jpeg"/><Relationship Id="rId5" Type="http://schemas.openxmlformats.org/officeDocument/2006/relationships/image" Target="../media/image130.jpeg"/><Relationship Id="rId4" Type="http://schemas.openxmlformats.org/officeDocument/2006/relationships/image" Target="../media/image129.jpeg"/></Relationships>
</file>

<file path=ppt/slides/_rels/slide35.xml.rels><?xml version="1.0" encoding="UTF-8" standalone="yes"?>
<Relationships xmlns="http://schemas.openxmlformats.org/package/2006/relationships"><Relationship Id="rId3" Type="http://schemas.openxmlformats.org/officeDocument/2006/relationships/image" Target="../media/image132.jpeg"/><Relationship Id="rId2" Type="http://schemas.openxmlformats.org/officeDocument/2006/relationships/notesSlide" Target="../notesSlides/notesSlide35.xml"/><Relationship Id="rId1" Type="http://schemas.openxmlformats.org/officeDocument/2006/relationships/slideLayout" Target="../slideLayouts/slideLayout2.xml"/><Relationship Id="rId5" Type="http://schemas.openxmlformats.org/officeDocument/2006/relationships/image" Target="../media/image134.jpeg"/><Relationship Id="rId4" Type="http://schemas.openxmlformats.org/officeDocument/2006/relationships/image" Target="../media/image133.jpeg"/></Relationships>
</file>

<file path=ppt/slides/_rels/slide36.xml.rels><?xml version="1.0" encoding="UTF-8" standalone="yes"?>
<Relationships xmlns="http://schemas.openxmlformats.org/package/2006/relationships"><Relationship Id="rId3" Type="http://schemas.openxmlformats.org/officeDocument/2006/relationships/image" Target="../media/image135.jpeg"/><Relationship Id="rId2" Type="http://schemas.openxmlformats.org/officeDocument/2006/relationships/notesSlide" Target="../notesSlides/notesSlide36.xml"/><Relationship Id="rId1" Type="http://schemas.openxmlformats.org/officeDocument/2006/relationships/slideLayout" Target="../slideLayouts/slideLayout2.xml"/><Relationship Id="rId4" Type="http://schemas.openxmlformats.org/officeDocument/2006/relationships/image" Target="../media/image136.jpeg"/></Relationships>
</file>

<file path=ppt/slides/_rels/slide37.xml.rels><?xml version="1.0" encoding="UTF-8" standalone="yes"?>
<Relationships xmlns="http://schemas.openxmlformats.org/package/2006/relationships"><Relationship Id="rId8" Type="http://schemas.openxmlformats.org/officeDocument/2006/relationships/image" Target="../media/image142.jpeg"/><Relationship Id="rId3" Type="http://schemas.openxmlformats.org/officeDocument/2006/relationships/image" Target="../media/image137.jpeg"/><Relationship Id="rId7" Type="http://schemas.openxmlformats.org/officeDocument/2006/relationships/image" Target="../media/image141.jpeg"/><Relationship Id="rId2" Type="http://schemas.openxmlformats.org/officeDocument/2006/relationships/notesSlide" Target="../notesSlides/notesSlide37.xml"/><Relationship Id="rId1" Type="http://schemas.openxmlformats.org/officeDocument/2006/relationships/slideLayout" Target="../slideLayouts/slideLayout2.xml"/><Relationship Id="rId6" Type="http://schemas.openxmlformats.org/officeDocument/2006/relationships/image" Target="../media/image140.jpeg"/><Relationship Id="rId5" Type="http://schemas.openxmlformats.org/officeDocument/2006/relationships/image" Target="../media/image139.jpeg"/><Relationship Id="rId4" Type="http://schemas.openxmlformats.org/officeDocument/2006/relationships/image" Target="../media/image138.jpeg"/></Relationships>
</file>

<file path=ppt/slides/_rels/slide38.xml.rels><?xml version="1.0" encoding="UTF-8" standalone="yes"?>
<Relationships xmlns="http://schemas.openxmlformats.org/package/2006/relationships"><Relationship Id="rId3" Type="http://schemas.openxmlformats.org/officeDocument/2006/relationships/image" Target="../media/image143.jpeg"/><Relationship Id="rId2" Type="http://schemas.openxmlformats.org/officeDocument/2006/relationships/notesSlide" Target="../notesSlides/notesSlide38.xml"/><Relationship Id="rId1" Type="http://schemas.openxmlformats.org/officeDocument/2006/relationships/slideLayout" Target="../slideLayouts/slideLayout2.xml"/><Relationship Id="rId4" Type="http://schemas.openxmlformats.org/officeDocument/2006/relationships/image" Target="../media/image144.jpeg"/></Relationships>
</file>

<file path=ppt/slides/_rels/slide39.xml.rels><?xml version="1.0" encoding="UTF-8" standalone="yes"?>
<Relationships xmlns="http://schemas.openxmlformats.org/package/2006/relationships"><Relationship Id="rId3" Type="http://schemas.openxmlformats.org/officeDocument/2006/relationships/image" Target="../media/image145.jpeg"/><Relationship Id="rId2" Type="http://schemas.openxmlformats.org/officeDocument/2006/relationships/notesSlide" Target="../notesSlides/notesSlide39.xml"/><Relationship Id="rId1" Type="http://schemas.openxmlformats.org/officeDocument/2006/relationships/slideLayout" Target="../slideLayouts/slideLayout2.xml"/><Relationship Id="rId6" Type="http://schemas.openxmlformats.org/officeDocument/2006/relationships/image" Target="../media/image148.jpeg"/><Relationship Id="rId5" Type="http://schemas.openxmlformats.org/officeDocument/2006/relationships/image" Target="../media/image147.jpeg"/><Relationship Id="rId4" Type="http://schemas.openxmlformats.org/officeDocument/2006/relationships/image" Target="../media/image146.jpeg"/></Relationships>
</file>

<file path=ppt/slides/_rels/slide40.xml.rels><?xml version="1.0" encoding="UTF-8" standalone="yes"?>
<Relationships xmlns="http://schemas.openxmlformats.org/package/2006/relationships"><Relationship Id="rId3" Type="http://schemas.openxmlformats.org/officeDocument/2006/relationships/image" Target="../media/image149.jpeg"/><Relationship Id="rId2" Type="http://schemas.openxmlformats.org/officeDocument/2006/relationships/notesSlide" Target="../notesSlides/notesSlide40.xml"/><Relationship Id="rId1" Type="http://schemas.openxmlformats.org/officeDocument/2006/relationships/slideLayout" Target="../slideLayouts/slideLayout2.xml"/><Relationship Id="rId6" Type="http://schemas.openxmlformats.org/officeDocument/2006/relationships/image" Target="../media/image152.jpeg"/><Relationship Id="rId5" Type="http://schemas.openxmlformats.org/officeDocument/2006/relationships/image" Target="../media/image151.jpeg"/><Relationship Id="rId4" Type="http://schemas.openxmlformats.org/officeDocument/2006/relationships/image" Target="../media/image150.jpeg"/></Relationships>
</file>

<file path=ppt/slides/_rels/slide41.xml.rels><?xml version="1.0" encoding="UTF-8" standalone="yes"?>
<Relationships xmlns="http://schemas.openxmlformats.org/package/2006/relationships"><Relationship Id="rId3" Type="http://schemas.openxmlformats.org/officeDocument/2006/relationships/image" Target="../media/image153.jpeg"/><Relationship Id="rId7" Type="http://schemas.openxmlformats.org/officeDocument/2006/relationships/image" Target="../media/image157.jpeg"/><Relationship Id="rId2" Type="http://schemas.openxmlformats.org/officeDocument/2006/relationships/notesSlide" Target="../notesSlides/notesSlide41.xml"/><Relationship Id="rId1" Type="http://schemas.openxmlformats.org/officeDocument/2006/relationships/slideLayout" Target="../slideLayouts/slideLayout2.xml"/><Relationship Id="rId6" Type="http://schemas.openxmlformats.org/officeDocument/2006/relationships/image" Target="../media/image156.jpeg"/><Relationship Id="rId5" Type="http://schemas.openxmlformats.org/officeDocument/2006/relationships/image" Target="../media/image155.jpeg"/><Relationship Id="rId4" Type="http://schemas.openxmlformats.org/officeDocument/2006/relationships/image" Target="../media/image154.jpeg"/></Relationships>
</file>

<file path=ppt/slides/_rels/slide42.xml.rels><?xml version="1.0" encoding="UTF-8" standalone="yes"?>
<Relationships xmlns="http://schemas.openxmlformats.org/package/2006/relationships"><Relationship Id="rId3" Type="http://schemas.openxmlformats.org/officeDocument/2006/relationships/image" Target="../media/image158.jpeg"/><Relationship Id="rId7" Type="http://schemas.openxmlformats.org/officeDocument/2006/relationships/image" Target="../media/image162.jpeg"/><Relationship Id="rId2" Type="http://schemas.openxmlformats.org/officeDocument/2006/relationships/notesSlide" Target="../notesSlides/notesSlide42.xml"/><Relationship Id="rId1" Type="http://schemas.openxmlformats.org/officeDocument/2006/relationships/slideLayout" Target="../slideLayouts/slideLayout2.xml"/><Relationship Id="rId6" Type="http://schemas.openxmlformats.org/officeDocument/2006/relationships/image" Target="../media/image161.jpeg"/><Relationship Id="rId5" Type="http://schemas.openxmlformats.org/officeDocument/2006/relationships/image" Target="../media/image160.jpeg"/><Relationship Id="rId4" Type="http://schemas.openxmlformats.org/officeDocument/2006/relationships/image" Target="../media/image159.png"/></Relationships>
</file>

<file path=ppt/slides/_rels/slide43.xml.rels><?xml version="1.0" encoding="UTF-8" standalone="yes"?>
<Relationships xmlns="http://schemas.openxmlformats.org/package/2006/relationships"><Relationship Id="rId3" Type="http://schemas.openxmlformats.org/officeDocument/2006/relationships/image" Target="../media/image163.jpeg"/><Relationship Id="rId2" Type="http://schemas.openxmlformats.org/officeDocument/2006/relationships/notesSlide" Target="../notesSlides/notesSlide43.xml"/><Relationship Id="rId1" Type="http://schemas.openxmlformats.org/officeDocument/2006/relationships/slideLayout" Target="../slideLayouts/slideLayout2.xml"/><Relationship Id="rId4" Type="http://schemas.openxmlformats.org/officeDocument/2006/relationships/image" Target="../media/image164.jpeg"/></Relationships>
</file>

<file path=ppt/slides/_rels/slide44.xml.rels><?xml version="1.0" encoding="UTF-8" standalone="yes"?>
<Relationships xmlns="http://schemas.openxmlformats.org/package/2006/relationships"><Relationship Id="rId3" Type="http://schemas.openxmlformats.org/officeDocument/2006/relationships/image" Target="../media/image165.jpeg"/><Relationship Id="rId2" Type="http://schemas.openxmlformats.org/officeDocument/2006/relationships/notesSlide" Target="../notesSlides/notesSlide44.xml"/><Relationship Id="rId1" Type="http://schemas.openxmlformats.org/officeDocument/2006/relationships/slideLayout" Target="../slideLayouts/slideLayout2.xml"/><Relationship Id="rId5" Type="http://schemas.openxmlformats.org/officeDocument/2006/relationships/image" Target="../media/image167.jpeg"/><Relationship Id="rId4" Type="http://schemas.openxmlformats.org/officeDocument/2006/relationships/image" Target="../media/image166.jpeg"/></Relationships>
</file>

<file path=ppt/slides/_rels/slide45.xml.rels><?xml version="1.0" encoding="UTF-8" standalone="yes"?>
<Relationships xmlns="http://schemas.openxmlformats.org/package/2006/relationships"><Relationship Id="rId3" Type="http://schemas.openxmlformats.org/officeDocument/2006/relationships/image" Target="../media/image168.jpeg"/><Relationship Id="rId2" Type="http://schemas.openxmlformats.org/officeDocument/2006/relationships/notesSlide" Target="../notesSlides/notesSlide45.xml"/><Relationship Id="rId1" Type="http://schemas.openxmlformats.org/officeDocument/2006/relationships/slideLayout" Target="../slideLayouts/slideLayout2.xml"/><Relationship Id="rId6" Type="http://schemas.openxmlformats.org/officeDocument/2006/relationships/image" Target="../media/image171.png"/><Relationship Id="rId5" Type="http://schemas.openxmlformats.org/officeDocument/2006/relationships/image" Target="../media/image170.jpeg"/><Relationship Id="rId4" Type="http://schemas.openxmlformats.org/officeDocument/2006/relationships/image" Target="../media/image169.jpeg"/></Relationships>
</file>

<file path=ppt/slides/_rels/slide46.xml.rels><?xml version="1.0" encoding="UTF-8" standalone="yes"?>
<Relationships xmlns="http://schemas.openxmlformats.org/package/2006/relationships"><Relationship Id="rId8" Type="http://schemas.openxmlformats.org/officeDocument/2006/relationships/image" Target="../media/image177.jpeg"/><Relationship Id="rId3" Type="http://schemas.openxmlformats.org/officeDocument/2006/relationships/image" Target="../media/image172.jpeg"/><Relationship Id="rId7" Type="http://schemas.openxmlformats.org/officeDocument/2006/relationships/image" Target="../media/image176.jpeg"/><Relationship Id="rId2" Type="http://schemas.openxmlformats.org/officeDocument/2006/relationships/notesSlide" Target="../notesSlides/notesSlide46.xml"/><Relationship Id="rId1" Type="http://schemas.openxmlformats.org/officeDocument/2006/relationships/slideLayout" Target="../slideLayouts/slideLayout2.xml"/><Relationship Id="rId6" Type="http://schemas.openxmlformats.org/officeDocument/2006/relationships/image" Target="../media/image175.jpeg"/><Relationship Id="rId5" Type="http://schemas.openxmlformats.org/officeDocument/2006/relationships/image" Target="../media/image174.jpeg"/><Relationship Id="rId4" Type="http://schemas.openxmlformats.org/officeDocument/2006/relationships/image" Target="../media/image173.jpeg"/><Relationship Id="rId9" Type="http://schemas.openxmlformats.org/officeDocument/2006/relationships/image" Target="../media/image178.png"/></Relationships>
</file>

<file path=ppt/slides/_rels/slide47.xml.rels><?xml version="1.0" encoding="UTF-8" standalone="yes"?>
<Relationships xmlns="http://schemas.openxmlformats.org/package/2006/relationships"><Relationship Id="rId3" Type="http://schemas.openxmlformats.org/officeDocument/2006/relationships/image" Target="../media/image179.jpeg"/><Relationship Id="rId2" Type="http://schemas.openxmlformats.org/officeDocument/2006/relationships/notesSlide" Target="../notesSlides/notesSlide47.xml"/><Relationship Id="rId1" Type="http://schemas.openxmlformats.org/officeDocument/2006/relationships/slideLayout" Target="../slideLayouts/slideLayout2.xml"/><Relationship Id="rId6" Type="http://schemas.openxmlformats.org/officeDocument/2006/relationships/image" Target="../media/image182.jpeg"/><Relationship Id="rId5" Type="http://schemas.openxmlformats.org/officeDocument/2006/relationships/image" Target="../media/image181.jpeg"/><Relationship Id="rId4" Type="http://schemas.openxmlformats.org/officeDocument/2006/relationships/image" Target="../media/image180.jpeg"/></Relationships>
</file>

<file path=ppt/slides/_rels/slide48.xml.rels><?xml version="1.0" encoding="UTF-8" standalone="yes"?>
<Relationships xmlns="http://schemas.openxmlformats.org/package/2006/relationships"><Relationship Id="rId3" Type="http://schemas.openxmlformats.org/officeDocument/2006/relationships/image" Target="../media/image183.png"/><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184.png"/><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30" name="Picture 6" descr="The Countdown has started: be part of Light + Building 2026">
            <a:extLst>
              <a:ext uri="{FF2B5EF4-FFF2-40B4-BE49-F238E27FC236}">
                <a16:creationId xmlns:a16="http://schemas.microsoft.com/office/drawing/2014/main" id="{0CEB8E2B-4D75-5902-3F70-D5D440F161C1}"/>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95325" y="1412776"/>
            <a:ext cx="7128867" cy="4009988"/>
          </a:xfrm>
          <a:prstGeom prst="rect">
            <a:avLst/>
          </a:prstGeom>
          <a:noFill/>
          <a:extLst>
            <a:ext uri="{909E8E84-426E-40DD-AFC4-6F175D3DCCD1}">
              <a14:hiddenFill xmlns:a14="http://schemas.microsoft.com/office/drawing/2010/main">
                <a:solidFill>
                  <a:srgbClr val="FFFFFF"/>
                </a:solidFill>
              </a14:hiddenFill>
            </a:ext>
          </a:extLst>
        </p:spPr>
      </p:pic>
      <p:sp>
        <p:nvSpPr>
          <p:cNvPr id="3" name="textruta 2">
            <a:extLst>
              <a:ext uri="{FF2B5EF4-FFF2-40B4-BE49-F238E27FC236}">
                <a16:creationId xmlns:a16="http://schemas.microsoft.com/office/drawing/2014/main" id="{B1F95DA2-99C7-EC72-FDAA-53F9C5DD8B86}"/>
              </a:ext>
            </a:extLst>
          </p:cNvPr>
          <p:cNvSpPr txBox="1"/>
          <p:nvPr/>
        </p:nvSpPr>
        <p:spPr>
          <a:xfrm>
            <a:off x="7896200" y="2060848"/>
            <a:ext cx="4392488" cy="923330"/>
          </a:xfrm>
          <a:prstGeom prst="rect">
            <a:avLst/>
          </a:prstGeom>
          <a:noFill/>
        </p:spPr>
        <p:txBody>
          <a:bodyPr wrap="square" rtlCol="0">
            <a:spAutoFit/>
          </a:bodyPr>
          <a:lstStyle/>
          <a:p>
            <a:pPr algn="ctr"/>
            <a:r>
              <a:rPr lang="sv-SE" dirty="0" err="1">
                <a:solidFill>
                  <a:schemeClr val="tx1">
                    <a:lumMod val="65000"/>
                    <a:lumOff val="35000"/>
                  </a:schemeClr>
                </a:solidFill>
                <a:latin typeface="Arial Rounded MT Bold" panose="020F0704030504030204" pitchFamily="34" charset="0"/>
              </a:rPr>
              <a:t>Light</a:t>
            </a:r>
            <a:r>
              <a:rPr lang="sv-SE" dirty="0">
                <a:solidFill>
                  <a:schemeClr val="tx1">
                    <a:lumMod val="65000"/>
                    <a:lumOff val="35000"/>
                  </a:schemeClr>
                </a:solidFill>
                <a:latin typeface="Arial Rounded MT Bold" panose="020F0704030504030204" pitchFamily="34" charset="0"/>
              </a:rPr>
              <a:t> &amp; </a:t>
            </a:r>
            <a:r>
              <a:rPr lang="sv-SE" dirty="0" err="1">
                <a:solidFill>
                  <a:schemeClr val="tx1">
                    <a:lumMod val="65000"/>
                    <a:lumOff val="35000"/>
                  </a:schemeClr>
                </a:solidFill>
                <a:latin typeface="Arial Rounded MT Bold" panose="020F0704030504030204" pitchFamily="34" charset="0"/>
              </a:rPr>
              <a:t>Building</a:t>
            </a:r>
            <a:r>
              <a:rPr lang="sv-SE" dirty="0">
                <a:solidFill>
                  <a:schemeClr val="tx1">
                    <a:lumMod val="65000"/>
                    <a:lumOff val="35000"/>
                  </a:schemeClr>
                </a:solidFill>
                <a:latin typeface="Arial Rounded MT Bold" panose="020F0704030504030204" pitchFamily="34" charset="0"/>
              </a:rPr>
              <a:t> </a:t>
            </a:r>
          </a:p>
          <a:p>
            <a:pPr algn="ctr"/>
            <a:r>
              <a:rPr lang="sv-SE" dirty="0">
                <a:solidFill>
                  <a:schemeClr val="tx1">
                    <a:lumMod val="65000"/>
                    <a:lumOff val="35000"/>
                  </a:schemeClr>
                </a:solidFill>
                <a:latin typeface="Arial Rounded MT Bold" panose="020F0704030504030204" pitchFamily="34" charset="0"/>
              </a:rPr>
              <a:t>Frankfurt 2026</a:t>
            </a:r>
          </a:p>
          <a:p>
            <a:pPr algn="ctr"/>
            <a:endParaRPr lang="sv-SE" dirty="0">
              <a:solidFill>
                <a:schemeClr val="tx1">
                  <a:lumMod val="65000"/>
                  <a:lumOff val="35000"/>
                </a:schemeClr>
              </a:solidFill>
              <a:latin typeface="Arial Rounded MT Bold" panose="020F0704030504030204" pitchFamily="34" charset="0"/>
            </a:endParaRPr>
          </a:p>
        </p:txBody>
      </p:sp>
    </p:spTree>
    <p:extLst>
      <p:ext uri="{BB962C8B-B14F-4D97-AF65-F5344CB8AC3E}">
        <p14:creationId xmlns:p14="http://schemas.microsoft.com/office/powerpoint/2010/main" val="28959231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2690DA-E7FE-279B-285B-C8991A761078}"/>
            </a:ext>
          </a:extLst>
        </p:cNvPr>
        <p:cNvGrpSpPr/>
        <p:nvPr/>
      </p:nvGrpSpPr>
      <p:grpSpPr>
        <a:xfrm>
          <a:off x="0" y="0"/>
          <a:ext cx="0" cy="0"/>
          <a:chOff x="0" y="0"/>
          <a:chExt cx="0" cy="0"/>
        </a:xfrm>
      </p:grpSpPr>
      <p:sp>
        <p:nvSpPr>
          <p:cNvPr id="2" name="Platshållare för datum 1">
            <a:extLst>
              <a:ext uri="{FF2B5EF4-FFF2-40B4-BE49-F238E27FC236}">
                <a16:creationId xmlns:a16="http://schemas.microsoft.com/office/drawing/2014/main" id="{044E1F43-3F96-8EEA-7575-E350B7CFEC81}"/>
              </a:ext>
            </a:extLst>
          </p:cNvPr>
          <p:cNvSpPr>
            <a:spLocks noGrp="1"/>
          </p:cNvSpPr>
          <p:nvPr>
            <p:ph type="dt" sz="half" idx="10"/>
          </p:nvPr>
        </p:nvSpPr>
        <p:spPr/>
        <p:txBody>
          <a:bodyPr/>
          <a:lstStyle/>
          <a:p>
            <a:fld id="{B18E065D-DB1C-42E3-B412-2B595C12E955}" type="datetime1">
              <a:rPr lang="sv-SE" smtClean="0"/>
              <a:t>2026-03-27</a:t>
            </a:fld>
            <a:endParaRPr lang="sv-SE" dirty="0"/>
          </a:p>
        </p:txBody>
      </p:sp>
      <p:sp>
        <p:nvSpPr>
          <p:cNvPr id="3" name="Platshållare för bildnummer 2">
            <a:extLst>
              <a:ext uri="{FF2B5EF4-FFF2-40B4-BE49-F238E27FC236}">
                <a16:creationId xmlns:a16="http://schemas.microsoft.com/office/drawing/2014/main" id="{0264BB79-E7D8-B25A-8229-6F931A1955B3}"/>
              </a:ext>
            </a:extLst>
          </p:cNvPr>
          <p:cNvSpPr>
            <a:spLocks noGrp="1"/>
          </p:cNvSpPr>
          <p:nvPr>
            <p:ph type="sldNum" sz="quarter" idx="12"/>
          </p:nvPr>
        </p:nvSpPr>
        <p:spPr/>
        <p:txBody>
          <a:bodyPr/>
          <a:lstStyle/>
          <a:p>
            <a:fld id="{2DCEB36A-D6BA-49C5-AA68-E976E307F95D}" type="slidenum">
              <a:rPr lang="sv-SE" smtClean="0"/>
              <a:t>2</a:t>
            </a:fld>
            <a:endParaRPr lang="sv-SE" dirty="0"/>
          </a:p>
        </p:txBody>
      </p:sp>
      <p:sp>
        <p:nvSpPr>
          <p:cNvPr id="5" name="Platshållare för sidfot 3">
            <a:extLst>
              <a:ext uri="{FF2B5EF4-FFF2-40B4-BE49-F238E27FC236}">
                <a16:creationId xmlns:a16="http://schemas.microsoft.com/office/drawing/2014/main" id="{E4CB9389-2C3F-91B7-A3DC-B67D5BBFFDDF}"/>
              </a:ext>
            </a:extLst>
          </p:cNvPr>
          <p:cNvSpPr txBox="1">
            <a:spLocks/>
          </p:cNvSpPr>
          <p:nvPr/>
        </p:nvSpPr>
        <p:spPr>
          <a:xfrm>
            <a:off x="4032482" y="6308725"/>
            <a:ext cx="4114800" cy="365125"/>
          </a:xfrm>
          <a:prstGeom prst="rect">
            <a:avLst/>
          </a:prstGeom>
        </p:spPr>
        <p:txBody>
          <a:bodyPr vert="horz" lIns="91440" tIns="45720" rIns="91440" bIns="45720" rtlCol="0" anchor="ctr"/>
          <a:lstStyle>
            <a:defPPr>
              <a:defRPr lang="sv-SE"/>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sv-SE" sz="1600" noProof="0" dirty="0">
                <a:solidFill>
                  <a:schemeClr val="tx1">
                    <a:lumMod val="50000"/>
                    <a:lumOff val="50000"/>
                  </a:schemeClr>
                </a:solidFill>
              </a:rPr>
              <a:t>Reflektioner över L&amp;B </a:t>
            </a:r>
          </a:p>
        </p:txBody>
      </p:sp>
      <p:pic>
        <p:nvPicPr>
          <p:cNvPr id="6" name="Bildobjekt 5">
            <a:extLst>
              <a:ext uri="{FF2B5EF4-FFF2-40B4-BE49-F238E27FC236}">
                <a16:creationId xmlns:a16="http://schemas.microsoft.com/office/drawing/2014/main" id="{EB059B40-3061-414E-5E88-758334DFAEB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5400000">
            <a:off x="3743268" y="2444296"/>
            <a:ext cx="4416491" cy="3312368"/>
          </a:xfrm>
          <a:prstGeom prst="rect">
            <a:avLst/>
          </a:prstGeom>
        </p:spPr>
      </p:pic>
      <p:pic>
        <p:nvPicPr>
          <p:cNvPr id="8" name="Bildobjekt 7">
            <a:extLst>
              <a:ext uri="{FF2B5EF4-FFF2-40B4-BE49-F238E27FC236}">
                <a16:creationId xmlns:a16="http://schemas.microsoft.com/office/drawing/2014/main" id="{422DE051-A64E-C726-B3BD-6827F4FABB85}"/>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a:off x="7762502" y="1634637"/>
            <a:ext cx="4593096" cy="3444822"/>
          </a:xfrm>
          <a:prstGeom prst="rect">
            <a:avLst/>
          </a:prstGeom>
        </p:spPr>
      </p:pic>
      <p:pic>
        <p:nvPicPr>
          <p:cNvPr id="12" name="Bildobjekt 11">
            <a:extLst>
              <a:ext uri="{FF2B5EF4-FFF2-40B4-BE49-F238E27FC236}">
                <a16:creationId xmlns:a16="http://schemas.microsoft.com/office/drawing/2014/main" id="{5CC22C1E-8E35-7F5D-7913-1B9C8600A134}"/>
              </a:ext>
            </a:extLst>
          </p:cNvPr>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rot="5400000">
            <a:off x="-306347" y="1791178"/>
            <a:ext cx="4593096" cy="3152378"/>
          </a:xfrm>
          <a:prstGeom prst="rect">
            <a:avLst/>
          </a:prstGeom>
        </p:spPr>
      </p:pic>
      <p:pic>
        <p:nvPicPr>
          <p:cNvPr id="10" name="Bildobjekt 9">
            <a:extLst>
              <a:ext uri="{FF2B5EF4-FFF2-40B4-BE49-F238E27FC236}">
                <a16:creationId xmlns:a16="http://schemas.microsoft.com/office/drawing/2014/main" id="{49327791-3443-865D-0CDC-4081C8C3C24F}"/>
              </a:ext>
            </a:extLst>
          </p:cNvPr>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a:xfrm rot="816627">
            <a:off x="3673949" y="4056665"/>
            <a:ext cx="1290422" cy="2009978"/>
          </a:xfrm>
          <a:prstGeom prst="rect">
            <a:avLst/>
          </a:prstGeom>
        </p:spPr>
      </p:pic>
      <p:sp>
        <p:nvSpPr>
          <p:cNvPr id="17" name="textruta 16">
            <a:extLst>
              <a:ext uri="{FF2B5EF4-FFF2-40B4-BE49-F238E27FC236}">
                <a16:creationId xmlns:a16="http://schemas.microsoft.com/office/drawing/2014/main" id="{F322AB76-57EC-16F6-43BD-E33074B701C7}"/>
              </a:ext>
            </a:extLst>
          </p:cNvPr>
          <p:cNvSpPr txBox="1"/>
          <p:nvPr/>
        </p:nvSpPr>
        <p:spPr>
          <a:xfrm>
            <a:off x="3588119" y="1094334"/>
            <a:ext cx="4730239" cy="738664"/>
          </a:xfrm>
          <a:prstGeom prst="rect">
            <a:avLst/>
          </a:prstGeom>
          <a:noFill/>
        </p:spPr>
        <p:txBody>
          <a:bodyPr wrap="square" rtlCol="0">
            <a:spAutoFit/>
          </a:bodyPr>
          <a:lstStyle/>
          <a:p>
            <a:r>
              <a:rPr lang="sv-SE" sz="1400" noProof="0" dirty="0">
                <a:solidFill>
                  <a:schemeClr val="tx1">
                    <a:lumMod val="50000"/>
                    <a:lumOff val="50000"/>
                  </a:schemeClr>
                </a:solidFill>
              </a:rPr>
              <a:t>L&amp;B är en oerhört omfattande mässa, viktig för Europa, men finns representerad i stor del av övriga världen. Alltifrån minsta elsäkring till interiör- och exteriör belysning </a:t>
            </a:r>
          </a:p>
        </p:txBody>
      </p:sp>
      <p:pic>
        <p:nvPicPr>
          <p:cNvPr id="18" name="Bildobjekt 17">
            <a:extLst>
              <a:ext uri="{FF2B5EF4-FFF2-40B4-BE49-F238E27FC236}">
                <a16:creationId xmlns:a16="http://schemas.microsoft.com/office/drawing/2014/main" id="{906842D9-76D2-B9F7-B027-37B44DBFF53F}"/>
              </a:ext>
            </a:extLst>
          </p:cNvPr>
          <p:cNvPicPr>
            <a:picLocks noChangeAspect="1"/>
          </p:cNvPicPr>
          <p:nvPr/>
        </p:nvPicPr>
        <p:blipFill>
          <a:blip r:embed="rId7" cstate="screen">
            <a:extLst>
              <a:ext uri="{28A0092B-C50C-407E-A947-70E740481C1C}">
                <a14:useLocalDpi xmlns:a14="http://schemas.microsoft.com/office/drawing/2010/main"/>
              </a:ext>
            </a:extLst>
          </a:blip>
          <a:srcRect/>
          <a:stretch>
            <a:fillRect/>
          </a:stretch>
        </p:blipFill>
        <p:spPr>
          <a:xfrm rot="16200000">
            <a:off x="-554738" y="2460064"/>
            <a:ext cx="3048000" cy="835757"/>
          </a:xfrm>
          <a:prstGeom prst="rect">
            <a:avLst/>
          </a:prstGeom>
        </p:spPr>
      </p:pic>
    </p:spTree>
    <p:extLst>
      <p:ext uri="{BB962C8B-B14F-4D97-AF65-F5344CB8AC3E}">
        <p14:creationId xmlns:p14="http://schemas.microsoft.com/office/powerpoint/2010/main" val="27491734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BC71E2-EF30-2F47-E9BA-0202999E8868}"/>
            </a:ext>
          </a:extLst>
        </p:cNvPr>
        <p:cNvGrpSpPr/>
        <p:nvPr/>
      </p:nvGrpSpPr>
      <p:grpSpPr>
        <a:xfrm>
          <a:off x="0" y="0"/>
          <a:ext cx="0" cy="0"/>
          <a:chOff x="0" y="0"/>
          <a:chExt cx="0" cy="0"/>
        </a:xfrm>
      </p:grpSpPr>
      <p:sp>
        <p:nvSpPr>
          <p:cNvPr id="2" name="Platshållare för datum 1">
            <a:extLst>
              <a:ext uri="{FF2B5EF4-FFF2-40B4-BE49-F238E27FC236}">
                <a16:creationId xmlns:a16="http://schemas.microsoft.com/office/drawing/2014/main" id="{6F5526CA-6816-3667-F1C6-361A80B2C779}"/>
              </a:ext>
            </a:extLst>
          </p:cNvPr>
          <p:cNvSpPr>
            <a:spLocks noGrp="1"/>
          </p:cNvSpPr>
          <p:nvPr>
            <p:ph type="dt" sz="half" idx="10"/>
          </p:nvPr>
        </p:nvSpPr>
        <p:spPr/>
        <p:txBody>
          <a:bodyPr/>
          <a:lstStyle/>
          <a:p>
            <a:fld id="{B18E065D-DB1C-42E3-B412-2B595C12E955}" type="datetime1">
              <a:rPr lang="sv-SE" smtClean="0"/>
              <a:t>2026-03-27</a:t>
            </a:fld>
            <a:endParaRPr lang="sv-SE" dirty="0"/>
          </a:p>
        </p:txBody>
      </p:sp>
      <p:sp>
        <p:nvSpPr>
          <p:cNvPr id="3" name="Platshållare för bildnummer 2">
            <a:extLst>
              <a:ext uri="{FF2B5EF4-FFF2-40B4-BE49-F238E27FC236}">
                <a16:creationId xmlns:a16="http://schemas.microsoft.com/office/drawing/2014/main" id="{CAAFF4B3-A25C-DB38-2E19-0CDF8E0CA526}"/>
              </a:ext>
            </a:extLst>
          </p:cNvPr>
          <p:cNvSpPr>
            <a:spLocks noGrp="1"/>
          </p:cNvSpPr>
          <p:nvPr>
            <p:ph type="sldNum" sz="quarter" idx="12"/>
          </p:nvPr>
        </p:nvSpPr>
        <p:spPr/>
        <p:txBody>
          <a:bodyPr/>
          <a:lstStyle/>
          <a:p>
            <a:fld id="{2DCEB36A-D6BA-49C5-AA68-E976E307F95D}" type="slidenum">
              <a:rPr lang="sv-SE" smtClean="0"/>
              <a:t>3</a:t>
            </a:fld>
            <a:endParaRPr lang="sv-SE" dirty="0"/>
          </a:p>
        </p:txBody>
      </p:sp>
      <p:pic>
        <p:nvPicPr>
          <p:cNvPr id="6" name="Bildobjekt 5">
            <a:extLst>
              <a:ext uri="{FF2B5EF4-FFF2-40B4-BE49-F238E27FC236}">
                <a16:creationId xmlns:a16="http://schemas.microsoft.com/office/drawing/2014/main" id="{4E38AC56-01A0-7D26-6FC1-FF356837D0F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5400000">
            <a:off x="6907212" y="1713905"/>
            <a:ext cx="5245100" cy="3933825"/>
          </a:xfrm>
          <a:prstGeom prst="rect">
            <a:avLst/>
          </a:prstGeom>
        </p:spPr>
      </p:pic>
      <p:pic>
        <p:nvPicPr>
          <p:cNvPr id="8" name="Bildobjekt 7">
            <a:extLst>
              <a:ext uri="{FF2B5EF4-FFF2-40B4-BE49-F238E27FC236}">
                <a16:creationId xmlns:a16="http://schemas.microsoft.com/office/drawing/2014/main" id="{6B26AD5C-8B20-C5E9-9461-74E6678C94C3}"/>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a:off x="41275" y="1725020"/>
            <a:ext cx="5232399" cy="3924299"/>
          </a:xfrm>
          <a:prstGeom prst="rect">
            <a:avLst/>
          </a:prstGeom>
        </p:spPr>
      </p:pic>
      <p:sp>
        <p:nvSpPr>
          <p:cNvPr id="17" name="textruta 16">
            <a:extLst>
              <a:ext uri="{FF2B5EF4-FFF2-40B4-BE49-F238E27FC236}">
                <a16:creationId xmlns:a16="http://schemas.microsoft.com/office/drawing/2014/main" id="{26C3B75E-B429-78EB-D01A-2C04BCC77082}"/>
              </a:ext>
            </a:extLst>
          </p:cNvPr>
          <p:cNvSpPr txBox="1"/>
          <p:nvPr/>
        </p:nvSpPr>
        <p:spPr>
          <a:xfrm>
            <a:off x="4680419" y="1700808"/>
            <a:ext cx="2831162" cy="1815882"/>
          </a:xfrm>
          <a:prstGeom prst="rect">
            <a:avLst/>
          </a:prstGeom>
          <a:noFill/>
        </p:spPr>
        <p:txBody>
          <a:bodyPr wrap="square" rtlCol="0">
            <a:spAutoFit/>
          </a:bodyPr>
          <a:lstStyle/>
          <a:p>
            <a:r>
              <a:rPr lang="sv-SE" sz="1400" noProof="0" dirty="0">
                <a:solidFill>
                  <a:schemeClr val="tx1">
                    <a:lumMod val="50000"/>
                    <a:lumOff val="50000"/>
                  </a:schemeClr>
                </a:solidFill>
              </a:rPr>
              <a:t>En mässa är en mässa och ibland blir belysningsarmaturernas kontext väldigt ”syntetisk”: Möblerna understödjer armaturerna och vice versa. Helheten säljer bättre än delarna…  Men det är svårt att skapa rätt miljö på en mässa!</a:t>
            </a:r>
          </a:p>
          <a:p>
            <a:endParaRPr lang="sv-SE" sz="1400" noProof="0" dirty="0">
              <a:solidFill>
                <a:schemeClr val="tx1">
                  <a:lumMod val="50000"/>
                  <a:lumOff val="50000"/>
                </a:schemeClr>
              </a:solidFill>
            </a:endParaRPr>
          </a:p>
        </p:txBody>
      </p:sp>
      <p:sp>
        <p:nvSpPr>
          <p:cNvPr id="9" name="Platshållare för sidfot 3">
            <a:extLst>
              <a:ext uri="{FF2B5EF4-FFF2-40B4-BE49-F238E27FC236}">
                <a16:creationId xmlns:a16="http://schemas.microsoft.com/office/drawing/2014/main" id="{1120CF54-BE53-76BA-945E-712F346E4236}"/>
              </a:ext>
            </a:extLst>
          </p:cNvPr>
          <p:cNvSpPr txBox="1">
            <a:spLocks/>
          </p:cNvSpPr>
          <p:nvPr/>
        </p:nvSpPr>
        <p:spPr>
          <a:xfrm>
            <a:off x="4032482" y="6308725"/>
            <a:ext cx="4114800" cy="365125"/>
          </a:xfrm>
          <a:prstGeom prst="rect">
            <a:avLst/>
          </a:prstGeom>
        </p:spPr>
        <p:txBody>
          <a:bodyPr vert="horz" lIns="91440" tIns="45720" rIns="91440" bIns="45720" rtlCol="0" anchor="ctr"/>
          <a:lstStyle>
            <a:defPPr>
              <a:defRPr lang="sv-SE"/>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sv-SE" sz="1600" noProof="0" dirty="0">
                <a:solidFill>
                  <a:schemeClr val="tx1">
                    <a:lumMod val="50000"/>
                    <a:lumOff val="50000"/>
                  </a:schemeClr>
                </a:solidFill>
              </a:rPr>
              <a:t>Reflektioner över L&amp;B </a:t>
            </a:r>
          </a:p>
        </p:txBody>
      </p:sp>
    </p:spTree>
    <p:extLst>
      <p:ext uri="{BB962C8B-B14F-4D97-AF65-F5344CB8AC3E}">
        <p14:creationId xmlns:p14="http://schemas.microsoft.com/office/powerpoint/2010/main" val="14546243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datum 1"/>
          <p:cNvSpPr>
            <a:spLocks noGrp="1"/>
          </p:cNvSpPr>
          <p:nvPr>
            <p:ph type="dt" sz="half" idx="10"/>
          </p:nvPr>
        </p:nvSpPr>
        <p:spPr/>
        <p:txBody>
          <a:bodyPr/>
          <a:lstStyle/>
          <a:p>
            <a:fld id="{B18E065D-DB1C-42E3-B412-2B595C12E955}" type="datetime1">
              <a:rPr lang="sv-SE" smtClean="0"/>
              <a:t>2026-03-27</a:t>
            </a:fld>
            <a:endParaRPr lang="sv-SE" dirty="0"/>
          </a:p>
        </p:txBody>
      </p:sp>
      <p:sp>
        <p:nvSpPr>
          <p:cNvPr id="3" name="Platshållare för bildnummer 2"/>
          <p:cNvSpPr>
            <a:spLocks noGrp="1"/>
          </p:cNvSpPr>
          <p:nvPr>
            <p:ph type="sldNum" sz="quarter" idx="12"/>
          </p:nvPr>
        </p:nvSpPr>
        <p:spPr/>
        <p:txBody>
          <a:bodyPr/>
          <a:lstStyle/>
          <a:p>
            <a:fld id="{2DCEB36A-D6BA-49C5-AA68-E976E307F95D}" type="slidenum">
              <a:rPr lang="sv-SE" smtClean="0"/>
              <a:t>4</a:t>
            </a:fld>
            <a:endParaRPr lang="sv-SE" dirty="0"/>
          </a:p>
        </p:txBody>
      </p:sp>
      <p:sp>
        <p:nvSpPr>
          <p:cNvPr id="5" name="Platshållare för sidfot 3"/>
          <p:cNvSpPr txBox="1">
            <a:spLocks/>
          </p:cNvSpPr>
          <p:nvPr/>
        </p:nvSpPr>
        <p:spPr>
          <a:xfrm>
            <a:off x="4032482" y="6308725"/>
            <a:ext cx="4114800" cy="365125"/>
          </a:xfrm>
          <a:prstGeom prst="rect">
            <a:avLst/>
          </a:prstGeom>
        </p:spPr>
        <p:txBody>
          <a:bodyPr vert="horz" lIns="91440" tIns="45720" rIns="91440" bIns="45720" rtlCol="0" anchor="ctr"/>
          <a:lstStyle>
            <a:defPPr>
              <a:defRPr lang="sv-SE"/>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600" dirty="0" err="1">
                <a:solidFill>
                  <a:schemeClr val="tx1">
                    <a:lumMod val="50000"/>
                    <a:lumOff val="50000"/>
                  </a:schemeClr>
                </a:solidFill>
              </a:rPr>
              <a:t>Designinspiration</a:t>
            </a:r>
            <a:endParaRPr lang="en-GB" sz="1600" dirty="0">
              <a:solidFill>
                <a:schemeClr val="tx1">
                  <a:lumMod val="50000"/>
                  <a:lumOff val="50000"/>
                </a:schemeClr>
              </a:solidFill>
            </a:endParaRPr>
          </a:p>
        </p:txBody>
      </p:sp>
      <p:pic>
        <p:nvPicPr>
          <p:cNvPr id="2050" name="Picture 2" descr="Keyvisual Building.Technology.Solutions">
            <a:extLst>
              <a:ext uri="{FF2B5EF4-FFF2-40B4-BE49-F238E27FC236}">
                <a16:creationId xmlns:a16="http://schemas.microsoft.com/office/drawing/2014/main" id="{20B3101A-0398-DD79-9ADC-1C6389B67DFD}"/>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95324" y="1052513"/>
            <a:ext cx="9344377" cy="5256212"/>
          </a:xfrm>
          <a:prstGeom prst="rect">
            <a:avLst/>
          </a:prstGeom>
          <a:noFill/>
          <a:extLst>
            <a:ext uri="{909E8E84-426E-40DD-AFC4-6F175D3DCCD1}">
              <a14:hiddenFill xmlns:a14="http://schemas.microsoft.com/office/drawing/2010/main">
                <a:solidFill>
                  <a:srgbClr val="FFFFFF"/>
                </a:solidFill>
              </a14:hiddenFill>
            </a:ext>
          </a:extLst>
        </p:spPr>
      </p:pic>
      <p:sp>
        <p:nvSpPr>
          <p:cNvPr id="17" name="textruta 16"/>
          <p:cNvSpPr txBox="1"/>
          <p:nvPr/>
        </p:nvSpPr>
        <p:spPr>
          <a:xfrm>
            <a:off x="10059072" y="1057276"/>
            <a:ext cx="1869576" cy="3539430"/>
          </a:xfrm>
          <a:prstGeom prst="rect">
            <a:avLst/>
          </a:prstGeom>
          <a:noFill/>
        </p:spPr>
        <p:txBody>
          <a:bodyPr wrap="square" rtlCol="0">
            <a:spAutoFit/>
          </a:bodyPr>
          <a:lstStyle/>
          <a:p>
            <a:r>
              <a:rPr lang="sv-SE" sz="1400" noProof="0" dirty="0">
                <a:solidFill>
                  <a:schemeClr val="tx1">
                    <a:lumMod val="50000"/>
                    <a:lumOff val="50000"/>
                  </a:schemeClr>
                </a:solidFill>
              </a:rPr>
              <a:t>Denna presentation avser att visa mässan ur ett designperspektiv där fokus lagts vid områdena:</a:t>
            </a:r>
          </a:p>
          <a:p>
            <a:pPr marL="285750" indent="-285750">
              <a:buFont typeface="Arial" panose="020B0604020202020204" pitchFamily="34" charset="0"/>
              <a:buChar char="•"/>
            </a:pPr>
            <a:r>
              <a:rPr lang="sv-SE" sz="1400" b="1" noProof="0" dirty="0">
                <a:solidFill>
                  <a:schemeClr val="tx1">
                    <a:lumMod val="50000"/>
                    <a:lumOff val="50000"/>
                  </a:schemeClr>
                </a:solidFill>
              </a:rPr>
              <a:t>Design/ers</a:t>
            </a:r>
          </a:p>
          <a:p>
            <a:pPr marL="285750" indent="-285750">
              <a:buFont typeface="Arial" panose="020B0604020202020204" pitchFamily="34" charset="0"/>
              <a:buChar char="•"/>
            </a:pPr>
            <a:r>
              <a:rPr lang="sv-SE" sz="1400" b="1" dirty="0">
                <a:solidFill>
                  <a:schemeClr val="tx1">
                    <a:lumMod val="50000"/>
                    <a:lumOff val="50000"/>
                  </a:schemeClr>
                </a:solidFill>
              </a:rPr>
              <a:t>Ljus &amp; Skugga</a:t>
            </a:r>
          </a:p>
          <a:p>
            <a:pPr marL="285750" indent="-285750">
              <a:buFont typeface="Arial" panose="020B0604020202020204" pitchFamily="34" charset="0"/>
              <a:buChar char="•"/>
            </a:pPr>
            <a:r>
              <a:rPr lang="sv-SE" sz="1400" b="1" dirty="0">
                <a:solidFill>
                  <a:schemeClr val="tx1">
                    <a:lumMod val="50000"/>
                    <a:lumOff val="50000"/>
                  </a:schemeClr>
                </a:solidFill>
              </a:rPr>
              <a:t>Materialkaraktär</a:t>
            </a:r>
          </a:p>
          <a:p>
            <a:pPr marL="285750" indent="-285750">
              <a:buFont typeface="Arial" panose="020B0604020202020204" pitchFamily="34" charset="0"/>
              <a:buChar char="•"/>
            </a:pPr>
            <a:r>
              <a:rPr lang="sv-SE" sz="1400" b="1" dirty="0">
                <a:solidFill>
                  <a:schemeClr val="tx1">
                    <a:lumMod val="50000"/>
                    <a:lumOff val="50000"/>
                  </a:schemeClr>
                </a:solidFill>
              </a:rPr>
              <a:t>Ljudabsorption</a:t>
            </a:r>
          </a:p>
          <a:p>
            <a:pPr marL="285750" indent="-285750">
              <a:buFont typeface="Arial" panose="020B0604020202020204" pitchFamily="34" charset="0"/>
              <a:buChar char="•"/>
            </a:pPr>
            <a:r>
              <a:rPr lang="sv-SE" sz="1400" b="1" dirty="0">
                <a:solidFill>
                  <a:schemeClr val="tx1">
                    <a:lumMod val="50000"/>
                    <a:lumOff val="50000"/>
                  </a:schemeClr>
                </a:solidFill>
              </a:rPr>
              <a:t>Färger</a:t>
            </a:r>
          </a:p>
          <a:p>
            <a:pPr marL="285750" indent="-285750">
              <a:buFont typeface="Arial" panose="020B0604020202020204" pitchFamily="34" charset="0"/>
              <a:buChar char="•"/>
            </a:pPr>
            <a:r>
              <a:rPr lang="sv-SE" sz="1400" b="1" dirty="0">
                <a:solidFill>
                  <a:schemeClr val="tx1">
                    <a:lumMod val="50000"/>
                    <a:lumOff val="50000"/>
                  </a:schemeClr>
                </a:solidFill>
              </a:rPr>
              <a:t>Grön Filosofi</a:t>
            </a:r>
          </a:p>
          <a:p>
            <a:pPr marL="285750" indent="-285750">
              <a:buFont typeface="Arial" panose="020B0604020202020204" pitchFamily="34" charset="0"/>
              <a:buChar char="•"/>
            </a:pPr>
            <a:r>
              <a:rPr lang="sv-SE" sz="1400" b="1" dirty="0">
                <a:solidFill>
                  <a:schemeClr val="tx1">
                    <a:lumMod val="50000"/>
                    <a:lumOff val="50000"/>
                  </a:schemeClr>
                </a:solidFill>
              </a:rPr>
              <a:t>System</a:t>
            </a:r>
          </a:p>
          <a:p>
            <a:pPr marL="285750" indent="-285750">
              <a:buFont typeface="Arial" panose="020B0604020202020204" pitchFamily="34" charset="0"/>
              <a:buChar char="•"/>
            </a:pPr>
            <a:r>
              <a:rPr lang="sv-SE" sz="1400" b="1" dirty="0">
                <a:solidFill>
                  <a:schemeClr val="tx1">
                    <a:lumMod val="50000"/>
                    <a:lumOff val="50000"/>
                  </a:schemeClr>
                </a:solidFill>
              </a:rPr>
              <a:t>Utomhus</a:t>
            </a:r>
          </a:p>
          <a:p>
            <a:pPr marL="285750" indent="-285750">
              <a:buFont typeface="Arial" panose="020B0604020202020204" pitchFamily="34" charset="0"/>
              <a:buChar char="•"/>
            </a:pPr>
            <a:r>
              <a:rPr lang="sv-SE" sz="1400" b="1" dirty="0">
                <a:solidFill>
                  <a:schemeClr val="tx1">
                    <a:lumMod val="50000"/>
                    <a:lumOff val="50000"/>
                  </a:schemeClr>
                </a:solidFill>
              </a:rPr>
              <a:t>Process</a:t>
            </a:r>
          </a:p>
          <a:p>
            <a:pPr marL="285750" indent="-285750">
              <a:buFont typeface="Arial" panose="020B0604020202020204" pitchFamily="34" charset="0"/>
              <a:buChar char="•"/>
            </a:pPr>
            <a:r>
              <a:rPr lang="sv-SE" sz="1400" b="1" dirty="0">
                <a:solidFill>
                  <a:schemeClr val="tx1">
                    <a:lumMod val="50000"/>
                    <a:lumOff val="50000"/>
                  </a:schemeClr>
                </a:solidFill>
              </a:rPr>
              <a:t>Produktion</a:t>
            </a:r>
          </a:p>
          <a:p>
            <a:pPr marL="285750" indent="-285750">
              <a:buFont typeface="Arial" panose="020B0604020202020204" pitchFamily="34" charset="0"/>
              <a:buChar char="•"/>
            </a:pPr>
            <a:endParaRPr lang="sv-SE" sz="1400" b="1" noProof="0" dirty="0">
              <a:solidFill>
                <a:schemeClr val="tx1">
                  <a:lumMod val="50000"/>
                  <a:lumOff val="50000"/>
                </a:schemeClr>
              </a:solidFill>
            </a:endParaRPr>
          </a:p>
        </p:txBody>
      </p:sp>
    </p:spTree>
    <p:extLst>
      <p:ext uri="{BB962C8B-B14F-4D97-AF65-F5344CB8AC3E}">
        <p14:creationId xmlns:p14="http://schemas.microsoft.com/office/powerpoint/2010/main" val="14366667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C31259-AF90-A745-808D-674586D0F8FC}"/>
            </a:ext>
          </a:extLst>
        </p:cNvPr>
        <p:cNvGrpSpPr/>
        <p:nvPr/>
      </p:nvGrpSpPr>
      <p:grpSpPr>
        <a:xfrm>
          <a:off x="0" y="0"/>
          <a:ext cx="0" cy="0"/>
          <a:chOff x="0" y="0"/>
          <a:chExt cx="0" cy="0"/>
        </a:xfrm>
      </p:grpSpPr>
      <p:sp>
        <p:nvSpPr>
          <p:cNvPr id="2" name="Platshållare för datum 1">
            <a:extLst>
              <a:ext uri="{FF2B5EF4-FFF2-40B4-BE49-F238E27FC236}">
                <a16:creationId xmlns:a16="http://schemas.microsoft.com/office/drawing/2014/main" id="{6BC19647-D817-58AB-B704-89814035771D}"/>
              </a:ext>
            </a:extLst>
          </p:cNvPr>
          <p:cNvSpPr>
            <a:spLocks noGrp="1"/>
          </p:cNvSpPr>
          <p:nvPr>
            <p:ph type="dt" sz="half" idx="10"/>
          </p:nvPr>
        </p:nvSpPr>
        <p:spPr/>
        <p:txBody>
          <a:bodyPr/>
          <a:lstStyle/>
          <a:p>
            <a:fld id="{B18E065D-DB1C-42E3-B412-2B595C12E955}" type="datetime1">
              <a:rPr lang="sv-SE" smtClean="0"/>
              <a:t>2026-03-27</a:t>
            </a:fld>
            <a:endParaRPr lang="sv-SE" dirty="0"/>
          </a:p>
        </p:txBody>
      </p:sp>
      <p:sp>
        <p:nvSpPr>
          <p:cNvPr id="3" name="Platshållare för bildnummer 2">
            <a:extLst>
              <a:ext uri="{FF2B5EF4-FFF2-40B4-BE49-F238E27FC236}">
                <a16:creationId xmlns:a16="http://schemas.microsoft.com/office/drawing/2014/main" id="{0E79B204-A77D-B061-C432-8B5975BA776D}"/>
              </a:ext>
            </a:extLst>
          </p:cNvPr>
          <p:cNvSpPr>
            <a:spLocks noGrp="1"/>
          </p:cNvSpPr>
          <p:nvPr>
            <p:ph type="sldNum" sz="quarter" idx="12"/>
          </p:nvPr>
        </p:nvSpPr>
        <p:spPr/>
        <p:txBody>
          <a:bodyPr/>
          <a:lstStyle/>
          <a:p>
            <a:fld id="{2DCEB36A-D6BA-49C5-AA68-E976E307F95D}" type="slidenum">
              <a:rPr lang="sv-SE" smtClean="0"/>
              <a:t>5</a:t>
            </a:fld>
            <a:endParaRPr lang="sv-SE" dirty="0"/>
          </a:p>
        </p:txBody>
      </p:sp>
      <p:sp>
        <p:nvSpPr>
          <p:cNvPr id="5" name="Platshållare för sidfot 3">
            <a:extLst>
              <a:ext uri="{FF2B5EF4-FFF2-40B4-BE49-F238E27FC236}">
                <a16:creationId xmlns:a16="http://schemas.microsoft.com/office/drawing/2014/main" id="{DA718366-829D-C3DF-4140-C10D49BA605F}"/>
              </a:ext>
            </a:extLst>
          </p:cNvPr>
          <p:cNvSpPr txBox="1">
            <a:spLocks/>
          </p:cNvSpPr>
          <p:nvPr/>
        </p:nvSpPr>
        <p:spPr>
          <a:xfrm>
            <a:off x="4032482" y="6308725"/>
            <a:ext cx="4114800" cy="365125"/>
          </a:xfrm>
          <a:prstGeom prst="rect">
            <a:avLst/>
          </a:prstGeom>
        </p:spPr>
        <p:txBody>
          <a:bodyPr vert="horz" lIns="91440" tIns="45720" rIns="91440" bIns="45720" rtlCol="0" anchor="ctr"/>
          <a:lstStyle>
            <a:defPPr>
              <a:defRPr lang="sv-SE"/>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sv-SE" sz="1600" noProof="0" dirty="0">
                <a:solidFill>
                  <a:schemeClr val="tx1">
                    <a:lumMod val="50000"/>
                    <a:lumOff val="50000"/>
                  </a:schemeClr>
                </a:solidFill>
              </a:rPr>
              <a:t>Designpriser</a:t>
            </a:r>
          </a:p>
        </p:txBody>
      </p:sp>
      <p:pic>
        <p:nvPicPr>
          <p:cNvPr id="6" name="Bildobjekt 5">
            <a:extLst>
              <a:ext uri="{FF2B5EF4-FFF2-40B4-BE49-F238E27FC236}">
                <a16:creationId xmlns:a16="http://schemas.microsoft.com/office/drawing/2014/main" id="{B78F79CC-B35D-3B3D-FDA3-A950384EE6C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95325" y="2914804"/>
            <a:ext cx="4536504" cy="3402378"/>
          </a:xfrm>
          <a:prstGeom prst="rect">
            <a:avLst/>
          </a:prstGeom>
        </p:spPr>
      </p:pic>
      <p:pic>
        <p:nvPicPr>
          <p:cNvPr id="8" name="Bildobjekt 7">
            <a:extLst>
              <a:ext uri="{FF2B5EF4-FFF2-40B4-BE49-F238E27FC236}">
                <a16:creationId xmlns:a16="http://schemas.microsoft.com/office/drawing/2014/main" id="{BCAE90B1-003F-A409-3288-A811955CCF2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a:off x="5598971" y="1533900"/>
            <a:ext cx="3774883" cy="2831162"/>
          </a:xfrm>
          <a:prstGeom prst="rect">
            <a:avLst/>
          </a:prstGeom>
        </p:spPr>
      </p:pic>
      <p:pic>
        <p:nvPicPr>
          <p:cNvPr id="10" name="Bildobjekt 9">
            <a:extLst>
              <a:ext uri="{FF2B5EF4-FFF2-40B4-BE49-F238E27FC236}">
                <a16:creationId xmlns:a16="http://schemas.microsoft.com/office/drawing/2014/main" id="{288CBD19-E0BA-8918-F7F3-46948FD4E9DD}"/>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5400000">
            <a:off x="8720483" y="1533900"/>
            <a:ext cx="3774886" cy="2831164"/>
          </a:xfrm>
          <a:prstGeom prst="rect">
            <a:avLst/>
          </a:prstGeom>
        </p:spPr>
      </p:pic>
      <p:sp>
        <p:nvSpPr>
          <p:cNvPr id="17" name="textruta 16">
            <a:extLst>
              <a:ext uri="{FF2B5EF4-FFF2-40B4-BE49-F238E27FC236}">
                <a16:creationId xmlns:a16="http://schemas.microsoft.com/office/drawing/2014/main" id="{79EC2450-C39A-6F8C-9490-3ACD290CF79E}"/>
              </a:ext>
            </a:extLst>
          </p:cNvPr>
          <p:cNvSpPr txBox="1"/>
          <p:nvPr/>
        </p:nvSpPr>
        <p:spPr>
          <a:xfrm>
            <a:off x="6097190" y="4964016"/>
            <a:ext cx="3023145" cy="1169551"/>
          </a:xfrm>
          <a:prstGeom prst="rect">
            <a:avLst/>
          </a:prstGeom>
          <a:noFill/>
        </p:spPr>
        <p:txBody>
          <a:bodyPr wrap="square" rtlCol="0">
            <a:spAutoFit/>
          </a:bodyPr>
          <a:lstStyle/>
          <a:p>
            <a:r>
              <a:rPr lang="sv-SE" sz="1400" noProof="0" dirty="0">
                <a:solidFill>
                  <a:schemeClr val="tx1">
                    <a:lumMod val="50000"/>
                    <a:lumOff val="50000"/>
                  </a:schemeClr>
                </a:solidFill>
              </a:rPr>
              <a:t>Prisbelönt design framhålls. Mässans eget pris, Design Plus, finns i olika kategorier. Danska </a:t>
            </a:r>
            <a:r>
              <a:rPr lang="sv-SE" sz="1400" noProof="0" dirty="0" err="1">
                <a:solidFill>
                  <a:schemeClr val="tx1">
                    <a:lumMod val="50000"/>
                    <a:lumOff val="50000"/>
                  </a:schemeClr>
                </a:solidFill>
              </a:rPr>
              <a:t>Nordlys</a:t>
            </a:r>
            <a:r>
              <a:rPr lang="sv-SE" sz="1400" dirty="0">
                <a:solidFill>
                  <a:schemeClr val="tx1">
                    <a:lumMod val="50000"/>
                    <a:lumOff val="50000"/>
                  </a:schemeClr>
                </a:solidFill>
              </a:rPr>
              <a:t> och Björn + Balle erhöll ett. Ett annat viktigt, </a:t>
            </a:r>
            <a:r>
              <a:rPr lang="sv-SE" sz="1400" dirty="0" err="1">
                <a:solidFill>
                  <a:schemeClr val="tx1">
                    <a:lumMod val="50000"/>
                    <a:lumOff val="50000"/>
                  </a:schemeClr>
                </a:solidFill>
              </a:rPr>
              <a:t>säsrskilt</a:t>
            </a:r>
            <a:r>
              <a:rPr lang="sv-SE" sz="1400" dirty="0">
                <a:solidFill>
                  <a:schemeClr val="tx1">
                    <a:lumMod val="50000"/>
                    <a:lumOff val="50000"/>
                  </a:schemeClr>
                </a:solidFill>
              </a:rPr>
              <a:t> i Tyskland, är </a:t>
            </a:r>
            <a:r>
              <a:rPr lang="sv-SE" sz="1400" dirty="0" err="1">
                <a:solidFill>
                  <a:schemeClr val="tx1">
                    <a:lumMod val="50000"/>
                    <a:lumOff val="50000"/>
                  </a:schemeClr>
                </a:solidFill>
              </a:rPr>
              <a:t>Reddot</a:t>
            </a:r>
            <a:r>
              <a:rPr lang="sv-SE" sz="1400" dirty="0">
                <a:solidFill>
                  <a:schemeClr val="tx1">
                    <a:lumMod val="50000"/>
                    <a:lumOff val="50000"/>
                  </a:schemeClr>
                </a:solidFill>
              </a:rPr>
              <a:t>.</a:t>
            </a:r>
            <a:endParaRPr lang="sv-SE" sz="1400" noProof="0" dirty="0">
              <a:solidFill>
                <a:schemeClr val="tx1">
                  <a:lumMod val="50000"/>
                  <a:lumOff val="50000"/>
                </a:schemeClr>
              </a:solidFill>
            </a:endParaRPr>
          </a:p>
        </p:txBody>
      </p:sp>
      <p:pic>
        <p:nvPicPr>
          <p:cNvPr id="12" name="Bildobjekt 11">
            <a:extLst>
              <a:ext uri="{FF2B5EF4-FFF2-40B4-BE49-F238E27FC236}">
                <a16:creationId xmlns:a16="http://schemas.microsoft.com/office/drawing/2014/main" id="{128F53DD-CCC7-542F-4EA9-9F0592BA7425}"/>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9211936" y="5020080"/>
            <a:ext cx="2572696" cy="640602"/>
          </a:xfrm>
          <a:prstGeom prst="rect">
            <a:avLst/>
          </a:prstGeom>
        </p:spPr>
      </p:pic>
      <p:pic>
        <p:nvPicPr>
          <p:cNvPr id="14" name="Bildobjekt 13">
            <a:extLst>
              <a:ext uri="{FF2B5EF4-FFF2-40B4-BE49-F238E27FC236}">
                <a16:creationId xmlns:a16="http://schemas.microsoft.com/office/drawing/2014/main" id="{386B577E-B2BF-4BE1-552D-FF4805F2B2CF}"/>
              </a:ext>
            </a:extLst>
          </p:cNvPr>
          <p:cNvPicPr>
            <a:picLocks noChangeAspect="1"/>
          </p:cNvPicPr>
          <p:nvPr/>
        </p:nvPicPr>
        <p:blipFill>
          <a:blip r:embed="rId7" cstate="screen">
            <a:extLst>
              <a:ext uri="{28A0092B-C50C-407E-A947-70E740481C1C}">
                <a14:useLocalDpi xmlns:a14="http://schemas.microsoft.com/office/drawing/2010/main"/>
              </a:ext>
            </a:extLst>
          </a:blip>
          <a:srcRect l="-661"/>
          <a:stretch>
            <a:fillRect/>
          </a:stretch>
        </p:blipFill>
        <p:spPr>
          <a:xfrm>
            <a:off x="685081" y="1071057"/>
            <a:ext cx="3479946" cy="1609382"/>
          </a:xfrm>
          <a:prstGeom prst="rect">
            <a:avLst/>
          </a:prstGeom>
        </p:spPr>
      </p:pic>
    </p:spTree>
    <p:extLst>
      <p:ext uri="{BB962C8B-B14F-4D97-AF65-F5344CB8AC3E}">
        <p14:creationId xmlns:p14="http://schemas.microsoft.com/office/powerpoint/2010/main" val="33753822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A4D7BD-47A3-7EF2-E3FE-2D956FD15463}"/>
            </a:ext>
          </a:extLst>
        </p:cNvPr>
        <p:cNvGrpSpPr/>
        <p:nvPr/>
      </p:nvGrpSpPr>
      <p:grpSpPr>
        <a:xfrm>
          <a:off x="0" y="0"/>
          <a:ext cx="0" cy="0"/>
          <a:chOff x="0" y="0"/>
          <a:chExt cx="0" cy="0"/>
        </a:xfrm>
      </p:grpSpPr>
      <p:sp>
        <p:nvSpPr>
          <p:cNvPr id="2" name="Platshållare för datum 1">
            <a:extLst>
              <a:ext uri="{FF2B5EF4-FFF2-40B4-BE49-F238E27FC236}">
                <a16:creationId xmlns:a16="http://schemas.microsoft.com/office/drawing/2014/main" id="{BCD9B814-B54F-153F-BE53-2E6B0D7777DC}"/>
              </a:ext>
            </a:extLst>
          </p:cNvPr>
          <p:cNvSpPr>
            <a:spLocks noGrp="1"/>
          </p:cNvSpPr>
          <p:nvPr>
            <p:ph type="dt" sz="half" idx="10"/>
          </p:nvPr>
        </p:nvSpPr>
        <p:spPr/>
        <p:txBody>
          <a:bodyPr/>
          <a:lstStyle/>
          <a:p>
            <a:fld id="{B18E065D-DB1C-42E3-B412-2B595C12E955}" type="datetime1">
              <a:rPr lang="sv-SE" smtClean="0"/>
              <a:t>2026-03-27</a:t>
            </a:fld>
            <a:endParaRPr lang="sv-SE" dirty="0"/>
          </a:p>
        </p:txBody>
      </p:sp>
      <p:sp>
        <p:nvSpPr>
          <p:cNvPr id="3" name="Platshållare för bildnummer 2">
            <a:extLst>
              <a:ext uri="{FF2B5EF4-FFF2-40B4-BE49-F238E27FC236}">
                <a16:creationId xmlns:a16="http://schemas.microsoft.com/office/drawing/2014/main" id="{F94EEB28-41A9-1391-0FFF-0E12BF5239BF}"/>
              </a:ext>
            </a:extLst>
          </p:cNvPr>
          <p:cNvSpPr>
            <a:spLocks noGrp="1"/>
          </p:cNvSpPr>
          <p:nvPr>
            <p:ph type="sldNum" sz="quarter" idx="12"/>
          </p:nvPr>
        </p:nvSpPr>
        <p:spPr/>
        <p:txBody>
          <a:bodyPr/>
          <a:lstStyle/>
          <a:p>
            <a:fld id="{2DCEB36A-D6BA-49C5-AA68-E976E307F95D}" type="slidenum">
              <a:rPr lang="sv-SE" smtClean="0"/>
              <a:t>6</a:t>
            </a:fld>
            <a:endParaRPr lang="sv-SE" dirty="0"/>
          </a:p>
        </p:txBody>
      </p:sp>
      <p:sp>
        <p:nvSpPr>
          <p:cNvPr id="5" name="Platshållare för sidfot 3">
            <a:extLst>
              <a:ext uri="{FF2B5EF4-FFF2-40B4-BE49-F238E27FC236}">
                <a16:creationId xmlns:a16="http://schemas.microsoft.com/office/drawing/2014/main" id="{79C2A445-0DDD-4D30-9328-B6DC1588533F}"/>
              </a:ext>
            </a:extLst>
          </p:cNvPr>
          <p:cNvSpPr txBox="1">
            <a:spLocks/>
          </p:cNvSpPr>
          <p:nvPr/>
        </p:nvSpPr>
        <p:spPr>
          <a:xfrm>
            <a:off x="4032482" y="6308725"/>
            <a:ext cx="4114800" cy="365125"/>
          </a:xfrm>
          <a:prstGeom prst="rect">
            <a:avLst/>
          </a:prstGeom>
        </p:spPr>
        <p:txBody>
          <a:bodyPr vert="horz" lIns="91440" tIns="45720" rIns="91440" bIns="45720" rtlCol="0" anchor="ctr"/>
          <a:lstStyle>
            <a:defPPr>
              <a:defRPr lang="sv-SE"/>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sv-SE" sz="1600" noProof="0" dirty="0">
                <a:solidFill>
                  <a:schemeClr val="tx1">
                    <a:lumMod val="50000"/>
                    <a:lumOff val="50000"/>
                  </a:schemeClr>
                </a:solidFill>
              </a:rPr>
              <a:t>Ljus och skugga </a:t>
            </a:r>
          </a:p>
        </p:txBody>
      </p:sp>
      <p:pic>
        <p:nvPicPr>
          <p:cNvPr id="6" name="Bildobjekt 5">
            <a:extLst>
              <a:ext uri="{FF2B5EF4-FFF2-40B4-BE49-F238E27FC236}">
                <a16:creationId xmlns:a16="http://schemas.microsoft.com/office/drawing/2014/main" id="{B28ABADF-EC80-BB57-13A8-8EB1E7A99A7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525565" y="1052513"/>
            <a:ext cx="5033175" cy="3774881"/>
          </a:xfrm>
          <a:prstGeom prst="rect">
            <a:avLst/>
          </a:prstGeom>
        </p:spPr>
      </p:pic>
      <p:pic>
        <p:nvPicPr>
          <p:cNvPr id="8" name="Bildobjekt 7">
            <a:extLst>
              <a:ext uri="{FF2B5EF4-FFF2-40B4-BE49-F238E27FC236}">
                <a16:creationId xmlns:a16="http://schemas.microsoft.com/office/drawing/2014/main" id="{601BFAF1-F475-F77B-64E2-E35E47A8D5C4}"/>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a:off x="8648476" y="1884636"/>
            <a:ext cx="3774881" cy="2831161"/>
          </a:xfrm>
          <a:prstGeom prst="rect">
            <a:avLst/>
          </a:prstGeom>
        </p:spPr>
      </p:pic>
      <p:pic>
        <p:nvPicPr>
          <p:cNvPr id="10" name="Bildobjekt 9">
            <a:extLst>
              <a:ext uri="{FF2B5EF4-FFF2-40B4-BE49-F238E27FC236}">
                <a16:creationId xmlns:a16="http://schemas.microsoft.com/office/drawing/2014/main" id="{77875ED5-56A8-731F-9F40-73829874C3C2}"/>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5400000">
            <a:off x="-305094" y="2748732"/>
            <a:ext cx="3774881" cy="2831161"/>
          </a:xfrm>
          <a:prstGeom prst="rect">
            <a:avLst/>
          </a:prstGeom>
        </p:spPr>
      </p:pic>
      <p:sp>
        <p:nvSpPr>
          <p:cNvPr id="17" name="textruta 16">
            <a:extLst>
              <a:ext uri="{FF2B5EF4-FFF2-40B4-BE49-F238E27FC236}">
                <a16:creationId xmlns:a16="http://schemas.microsoft.com/office/drawing/2014/main" id="{FE30D6A6-A9BB-5BC2-B881-BAFC7A7113D2}"/>
              </a:ext>
            </a:extLst>
          </p:cNvPr>
          <p:cNvSpPr txBox="1"/>
          <p:nvPr/>
        </p:nvSpPr>
        <p:spPr>
          <a:xfrm>
            <a:off x="3525565" y="5033768"/>
            <a:ext cx="5217786" cy="1169551"/>
          </a:xfrm>
          <a:prstGeom prst="rect">
            <a:avLst/>
          </a:prstGeom>
          <a:noFill/>
        </p:spPr>
        <p:txBody>
          <a:bodyPr wrap="square" rtlCol="0">
            <a:spAutoFit/>
          </a:bodyPr>
          <a:lstStyle/>
          <a:p>
            <a:r>
              <a:rPr lang="sv-SE" sz="1400" noProof="0" dirty="0">
                <a:solidFill>
                  <a:schemeClr val="tx1">
                    <a:lumMod val="50000"/>
                    <a:lumOff val="50000"/>
                  </a:schemeClr>
                </a:solidFill>
              </a:rPr>
              <a:t>En tanke hos många utställare var att behandla skuggan så som vi i andra sammanhang behandlar tystnaden kontra (o-) ljud. Skuggan får ett egenvärde och balanserar ljuset…. I kombination med ljuddämpande, mjuka material uppnås en sinnlighet, en stämning, som betyder mer än watt och lumen.</a:t>
            </a:r>
          </a:p>
        </p:txBody>
      </p:sp>
    </p:spTree>
    <p:extLst>
      <p:ext uri="{BB962C8B-B14F-4D97-AF65-F5344CB8AC3E}">
        <p14:creationId xmlns:p14="http://schemas.microsoft.com/office/powerpoint/2010/main" val="40393419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B04666-4195-4816-4E31-3215A24437AF}"/>
            </a:ext>
          </a:extLst>
        </p:cNvPr>
        <p:cNvGrpSpPr/>
        <p:nvPr/>
      </p:nvGrpSpPr>
      <p:grpSpPr>
        <a:xfrm>
          <a:off x="0" y="0"/>
          <a:ext cx="0" cy="0"/>
          <a:chOff x="0" y="0"/>
          <a:chExt cx="0" cy="0"/>
        </a:xfrm>
      </p:grpSpPr>
      <p:sp>
        <p:nvSpPr>
          <p:cNvPr id="2" name="Platshållare för datum 1">
            <a:extLst>
              <a:ext uri="{FF2B5EF4-FFF2-40B4-BE49-F238E27FC236}">
                <a16:creationId xmlns:a16="http://schemas.microsoft.com/office/drawing/2014/main" id="{DC692B1F-3AAB-33F9-30D0-E6DBDCABC302}"/>
              </a:ext>
            </a:extLst>
          </p:cNvPr>
          <p:cNvSpPr>
            <a:spLocks noGrp="1"/>
          </p:cNvSpPr>
          <p:nvPr>
            <p:ph type="dt" sz="half" idx="10"/>
          </p:nvPr>
        </p:nvSpPr>
        <p:spPr/>
        <p:txBody>
          <a:bodyPr/>
          <a:lstStyle/>
          <a:p>
            <a:fld id="{B18E065D-DB1C-42E3-B412-2B595C12E955}" type="datetime1">
              <a:rPr lang="sv-SE" smtClean="0"/>
              <a:t>2026-03-27</a:t>
            </a:fld>
            <a:endParaRPr lang="sv-SE" dirty="0"/>
          </a:p>
        </p:txBody>
      </p:sp>
      <p:sp>
        <p:nvSpPr>
          <p:cNvPr id="3" name="Platshållare för bildnummer 2">
            <a:extLst>
              <a:ext uri="{FF2B5EF4-FFF2-40B4-BE49-F238E27FC236}">
                <a16:creationId xmlns:a16="http://schemas.microsoft.com/office/drawing/2014/main" id="{B6E47693-0F80-9414-52C9-05948EEE9771}"/>
              </a:ext>
            </a:extLst>
          </p:cNvPr>
          <p:cNvSpPr>
            <a:spLocks noGrp="1"/>
          </p:cNvSpPr>
          <p:nvPr>
            <p:ph type="sldNum" sz="quarter" idx="12"/>
          </p:nvPr>
        </p:nvSpPr>
        <p:spPr/>
        <p:txBody>
          <a:bodyPr/>
          <a:lstStyle/>
          <a:p>
            <a:fld id="{2DCEB36A-D6BA-49C5-AA68-E976E307F95D}" type="slidenum">
              <a:rPr lang="sv-SE" smtClean="0"/>
              <a:t>7</a:t>
            </a:fld>
            <a:endParaRPr lang="sv-SE" dirty="0"/>
          </a:p>
        </p:txBody>
      </p:sp>
      <p:sp>
        <p:nvSpPr>
          <p:cNvPr id="5" name="Platshållare för sidfot 3">
            <a:extLst>
              <a:ext uri="{FF2B5EF4-FFF2-40B4-BE49-F238E27FC236}">
                <a16:creationId xmlns:a16="http://schemas.microsoft.com/office/drawing/2014/main" id="{0C3C2F3F-F141-80B7-DD6F-61F3821C5CF4}"/>
              </a:ext>
            </a:extLst>
          </p:cNvPr>
          <p:cNvSpPr txBox="1">
            <a:spLocks/>
          </p:cNvSpPr>
          <p:nvPr/>
        </p:nvSpPr>
        <p:spPr>
          <a:xfrm>
            <a:off x="4032482" y="6308725"/>
            <a:ext cx="4114800" cy="365125"/>
          </a:xfrm>
          <a:prstGeom prst="rect">
            <a:avLst/>
          </a:prstGeom>
        </p:spPr>
        <p:txBody>
          <a:bodyPr vert="horz" lIns="91440" tIns="45720" rIns="91440" bIns="45720" rtlCol="0" anchor="ctr"/>
          <a:lstStyle>
            <a:defPPr>
              <a:defRPr lang="sv-SE"/>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sv-SE" sz="1600" noProof="0" dirty="0">
                <a:solidFill>
                  <a:schemeClr val="tx1">
                    <a:lumMod val="50000"/>
                    <a:lumOff val="50000"/>
                  </a:schemeClr>
                </a:solidFill>
              </a:rPr>
              <a:t>Ljus och skugga </a:t>
            </a:r>
          </a:p>
        </p:txBody>
      </p:sp>
      <p:sp>
        <p:nvSpPr>
          <p:cNvPr id="17" name="textruta 16">
            <a:extLst>
              <a:ext uri="{FF2B5EF4-FFF2-40B4-BE49-F238E27FC236}">
                <a16:creationId xmlns:a16="http://schemas.microsoft.com/office/drawing/2014/main" id="{87C99144-F36A-6C0C-1E78-0B84E4F1F429}"/>
              </a:ext>
            </a:extLst>
          </p:cNvPr>
          <p:cNvSpPr txBox="1"/>
          <p:nvPr/>
        </p:nvSpPr>
        <p:spPr>
          <a:xfrm>
            <a:off x="695325" y="4529030"/>
            <a:ext cx="2908453" cy="1169551"/>
          </a:xfrm>
          <a:prstGeom prst="rect">
            <a:avLst/>
          </a:prstGeom>
          <a:noFill/>
        </p:spPr>
        <p:txBody>
          <a:bodyPr wrap="square" rtlCol="0">
            <a:spAutoFit/>
          </a:bodyPr>
          <a:lstStyle/>
          <a:p>
            <a:r>
              <a:rPr lang="sv-SE" sz="1400" noProof="0" dirty="0">
                <a:solidFill>
                  <a:schemeClr val="tx1">
                    <a:lumMod val="50000"/>
                    <a:lumOff val="50000"/>
                  </a:schemeClr>
                </a:solidFill>
              </a:rPr>
              <a:t>Minimalism och minimal belysning kan vara ett sätt att hylla det ”lilla ljuset”. Små ljuskällor med stort avtryck på omgivningen var lite av en trend på mässan.</a:t>
            </a:r>
          </a:p>
        </p:txBody>
      </p:sp>
      <p:pic>
        <p:nvPicPr>
          <p:cNvPr id="7" name="Bildobjekt 6">
            <a:extLst>
              <a:ext uri="{FF2B5EF4-FFF2-40B4-BE49-F238E27FC236}">
                <a16:creationId xmlns:a16="http://schemas.microsoft.com/office/drawing/2014/main" id="{0785B08E-5405-91B6-F0D3-08B219FB9CF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50797" y="1079636"/>
            <a:ext cx="4983457" cy="3321880"/>
          </a:xfrm>
          <a:prstGeom prst="rect">
            <a:avLst/>
          </a:prstGeom>
        </p:spPr>
      </p:pic>
      <p:pic>
        <p:nvPicPr>
          <p:cNvPr id="11" name="Bildobjekt 10">
            <a:extLst>
              <a:ext uri="{FF2B5EF4-FFF2-40B4-BE49-F238E27FC236}">
                <a16:creationId xmlns:a16="http://schemas.microsoft.com/office/drawing/2014/main" id="{9DAE6173-D4D4-BA29-C9F6-47DBE7A252CB}"/>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a:off x="5278223" y="3952136"/>
            <a:ext cx="2693245" cy="2019934"/>
          </a:xfrm>
          <a:prstGeom prst="rect">
            <a:avLst/>
          </a:prstGeom>
        </p:spPr>
      </p:pic>
      <p:pic>
        <p:nvPicPr>
          <p:cNvPr id="13" name="Bildobjekt 12">
            <a:extLst>
              <a:ext uri="{FF2B5EF4-FFF2-40B4-BE49-F238E27FC236}">
                <a16:creationId xmlns:a16="http://schemas.microsoft.com/office/drawing/2014/main" id="{F1D1EA8E-525C-22F2-531E-86376A6D7080}"/>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5400000">
            <a:off x="7360199" y="1722043"/>
            <a:ext cx="5241923" cy="3931442"/>
          </a:xfrm>
          <a:prstGeom prst="rect">
            <a:avLst/>
          </a:prstGeom>
        </p:spPr>
      </p:pic>
      <p:pic>
        <p:nvPicPr>
          <p:cNvPr id="15" name="Bildobjekt 14">
            <a:extLst>
              <a:ext uri="{FF2B5EF4-FFF2-40B4-BE49-F238E27FC236}">
                <a16:creationId xmlns:a16="http://schemas.microsoft.com/office/drawing/2014/main" id="{0278ABED-81C2-5AEC-C7DD-AD4E32D9D191}"/>
              </a:ext>
            </a:extLst>
          </p:cNvPr>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a:xfrm rot="5400000">
            <a:off x="5741272" y="1214374"/>
            <a:ext cx="1767143" cy="2019934"/>
          </a:xfrm>
          <a:prstGeom prst="rect">
            <a:avLst/>
          </a:prstGeom>
        </p:spPr>
      </p:pic>
      <p:pic>
        <p:nvPicPr>
          <p:cNvPr id="1026" name="Picture 2">
            <a:extLst>
              <a:ext uri="{FF2B5EF4-FFF2-40B4-BE49-F238E27FC236}">
                <a16:creationId xmlns:a16="http://schemas.microsoft.com/office/drawing/2014/main" id="{1C2F53CE-D763-956E-38D8-8781BF255340}"/>
              </a:ext>
            </a:extLst>
          </p:cNvPr>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3794092" y="4508525"/>
            <a:ext cx="1440160" cy="1800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57249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00BD23-0549-3F9F-6BB2-54AFBF48982C}"/>
            </a:ext>
          </a:extLst>
        </p:cNvPr>
        <p:cNvGrpSpPr/>
        <p:nvPr/>
      </p:nvGrpSpPr>
      <p:grpSpPr>
        <a:xfrm>
          <a:off x="0" y="0"/>
          <a:ext cx="0" cy="0"/>
          <a:chOff x="0" y="0"/>
          <a:chExt cx="0" cy="0"/>
        </a:xfrm>
      </p:grpSpPr>
      <p:sp>
        <p:nvSpPr>
          <p:cNvPr id="2" name="Platshållare för datum 1">
            <a:extLst>
              <a:ext uri="{FF2B5EF4-FFF2-40B4-BE49-F238E27FC236}">
                <a16:creationId xmlns:a16="http://schemas.microsoft.com/office/drawing/2014/main" id="{85FEF58D-AEE9-15B3-E3A7-03B6001CC39A}"/>
              </a:ext>
            </a:extLst>
          </p:cNvPr>
          <p:cNvSpPr>
            <a:spLocks noGrp="1"/>
          </p:cNvSpPr>
          <p:nvPr>
            <p:ph type="dt" sz="half" idx="10"/>
          </p:nvPr>
        </p:nvSpPr>
        <p:spPr/>
        <p:txBody>
          <a:bodyPr/>
          <a:lstStyle/>
          <a:p>
            <a:fld id="{B18E065D-DB1C-42E3-B412-2B595C12E955}" type="datetime1">
              <a:rPr lang="sv-SE" smtClean="0"/>
              <a:t>2026-03-27</a:t>
            </a:fld>
            <a:endParaRPr lang="sv-SE" dirty="0"/>
          </a:p>
        </p:txBody>
      </p:sp>
      <p:sp>
        <p:nvSpPr>
          <p:cNvPr id="3" name="Platshållare för bildnummer 2">
            <a:extLst>
              <a:ext uri="{FF2B5EF4-FFF2-40B4-BE49-F238E27FC236}">
                <a16:creationId xmlns:a16="http://schemas.microsoft.com/office/drawing/2014/main" id="{63F8856D-341D-0A55-95C0-EE3DD92BEA40}"/>
              </a:ext>
            </a:extLst>
          </p:cNvPr>
          <p:cNvSpPr>
            <a:spLocks noGrp="1"/>
          </p:cNvSpPr>
          <p:nvPr>
            <p:ph type="sldNum" sz="quarter" idx="12"/>
          </p:nvPr>
        </p:nvSpPr>
        <p:spPr/>
        <p:txBody>
          <a:bodyPr/>
          <a:lstStyle/>
          <a:p>
            <a:fld id="{2DCEB36A-D6BA-49C5-AA68-E976E307F95D}" type="slidenum">
              <a:rPr lang="sv-SE" smtClean="0"/>
              <a:t>8</a:t>
            </a:fld>
            <a:endParaRPr lang="sv-SE" dirty="0"/>
          </a:p>
        </p:txBody>
      </p:sp>
      <p:sp>
        <p:nvSpPr>
          <p:cNvPr id="4" name="Platshållare för sidfot 3">
            <a:extLst>
              <a:ext uri="{FF2B5EF4-FFF2-40B4-BE49-F238E27FC236}">
                <a16:creationId xmlns:a16="http://schemas.microsoft.com/office/drawing/2014/main" id="{3FEBA289-AE8E-1589-817C-1CB194C9CBF7}"/>
              </a:ext>
            </a:extLst>
          </p:cNvPr>
          <p:cNvSpPr txBox="1">
            <a:spLocks/>
          </p:cNvSpPr>
          <p:nvPr/>
        </p:nvSpPr>
        <p:spPr>
          <a:xfrm>
            <a:off x="4032482" y="6308725"/>
            <a:ext cx="4114800" cy="365125"/>
          </a:xfrm>
          <a:prstGeom prst="rect">
            <a:avLst/>
          </a:prstGeom>
        </p:spPr>
        <p:txBody>
          <a:bodyPr vert="horz" lIns="91440" tIns="45720" rIns="91440" bIns="45720" rtlCol="0" anchor="ctr"/>
          <a:lstStyle>
            <a:defPPr>
              <a:defRPr lang="sv-SE"/>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sv-SE" sz="1600" noProof="0" dirty="0">
                <a:solidFill>
                  <a:schemeClr val="tx1">
                    <a:lumMod val="50000"/>
                    <a:lumOff val="50000"/>
                  </a:schemeClr>
                </a:solidFill>
              </a:rPr>
              <a:t>Ljus och skugga </a:t>
            </a:r>
          </a:p>
        </p:txBody>
      </p:sp>
      <p:pic>
        <p:nvPicPr>
          <p:cNvPr id="7" name="Bildobjekt 6">
            <a:extLst>
              <a:ext uri="{FF2B5EF4-FFF2-40B4-BE49-F238E27FC236}">
                <a16:creationId xmlns:a16="http://schemas.microsoft.com/office/drawing/2014/main" id="{DFC87A6C-FA2F-452A-E7C3-A20D8107E64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5400000">
            <a:off x="-179376" y="1709540"/>
            <a:ext cx="5256213" cy="3942160"/>
          </a:xfrm>
          <a:prstGeom prst="rect">
            <a:avLst/>
          </a:prstGeom>
        </p:spPr>
      </p:pic>
      <p:pic>
        <p:nvPicPr>
          <p:cNvPr id="9" name="Bildobjekt 8">
            <a:extLst>
              <a:ext uri="{FF2B5EF4-FFF2-40B4-BE49-F238E27FC236}">
                <a16:creationId xmlns:a16="http://schemas.microsoft.com/office/drawing/2014/main" id="{42AE7E03-2373-7409-D38C-11CC518AE4F9}"/>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706068" y="1052513"/>
            <a:ext cx="7008282" cy="5256212"/>
          </a:xfrm>
          <a:prstGeom prst="rect">
            <a:avLst/>
          </a:prstGeom>
        </p:spPr>
      </p:pic>
      <p:pic>
        <p:nvPicPr>
          <p:cNvPr id="15" name="Bildobjekt 14">
            <a:extLst>
              <a:ext uri="{FF2B5EF4-FFF2-40B4-BE49-F238E27FC236}">
                <a16:creationId xmlns:a16="http://schemas.microsoft.com/office/drawing/2014/main" id="{12619E0D-6344-F26D-0B82-204B95CB6056}"/>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5400000">
            <a:off x="3282973" y="3941084"/>
            <a:ext cx="2341970" cy="1756477"/>
          </a:xfrm>
          <a:prstGeom prst="rect">
            <a:avLst/>
          </a:prstGeom>
        </p:spPr>
      </p:pic>
      <p:sp>
        <p:nvSpPr>
          <p:cNvPr id="17" name="textruta 16">
            <a:extLst>
              <a:ext uri="{FF2B5EF4-FFF2-40B4-BE49-F238E27FC236}">
                <a16:creationId xmlns:a16="http://schemas.microsoft.com/office/drawing/2014/main" id="{83FC9E4A-93A8-866A-0D95-A24B410EDD41}"/>
              </a:ext>
            </a:extLst>
          </p:cNvPr>
          <p:cNvSpPr txBox="1"/>
          <p:nvPr/>
        </p:nvSpPr>
        <p:spPr>
          <a:xfrm>
            <a:off x="5015880" y="1180873"/>
            <a:ext cx="2831162" cy="2677656"/>
          </a:xfrm>
          <a:prstGeom prst="rect">
            <a:avLst/>
          </a:prstGeom>
          <a:noFill/>
        </p:spPr>
        <p:txBody>
          <a:bodyPr wrap="square" rtlCol="0">
            <a:spAutoFit/>
          </a:bodyPr>
          <a:lstStyle/>
          <a:p>
            <a:r>
              <a:rPr lang="sv-SE" sz="1400" noProof="0" dirty="0">
                <a:solidFill>
                  <a:schemeClr val="bg1"/>
                </a:solidFill>
              </a:rPr>
              <a:t>Nästan filosofiskt…</a:t>
            </a:r>
          </a:p>
          <a:p>
            <a:r>
              <a:rPr lang="sv-SE" sz="1400" dirty="0">
                <a:solidFill>
                  <a:schemeClr val="bg1"/>
                </a:solidFill>
              </a:rPr>
              <a:t>Upplevelsen övertrumfar mätetalen</a:t>
            </a:r>
          </a:p>
          <a:p>
            <a:r>
              <a:rPr lang="sv-SE" sz="1400" noProof="0" dirty="0">
                <a:solidFill>
                  <a:schemeClr val="bg1"/>
                </a:solidFill>
              </a:rPr>
              <a:t>Balans mellan ljus och mörker</a:t>
            </a:r>
          </a:p>
          <a:p>
            <a:r>
              <a:rPr lang="sv-SE" sz="1400" dirty="0">
                <a:solidFill>
                  <a:schemeClr val="bg1"/>
                </a:solidFill>
              </a:rPr>
              <a:t>En förlängning av kampen mot ”</a:t>
            </a:r>
            <a:r>
              <a:rPr lang="sv-SE" sz="1400" dirty="0" err="1">
                <a:solidFill>
                  <a:schemeClr val="bg1"/>
                </a:solidFill>
              </a:rPr>
              <a:t>visual</a:t>
            </a:r>
            <a:r>
              <a:rPr lang="sv-SE" sz="1400" dirty="0">
                <a:solidFill>
                  <a:schemeClr val="bg1"/>
                </a:solidFill>
              </a:rPr>
              <a:t> pollution”</a:t>
            </a:r>
            <a:r>
              <a:rPr lang="sv-SE" sz="1400" noProof="0" dirty="0">
                <a:solidFill>
                  <a:schemeClr val="bg1"/>
                </a:solidFill>
              </a:rPr>
              <a:t> </a:t>
            </a:r>
          </a:p>
          <a:p>
            <a:endParaRPr lang="sv-SE" sz="1400" dirty="0">
              <a:solidFill>
                <a:schemeClr val="tx1">
                  <a:lumMod val="50000"/>
                  <a:lumOff val="50000"/>
                </a:schemeClr>
              </a:solidFill>
            </a:endParaRPr>
          </a:p>
          <a:p>
            <a:endParaRPr lang="sv-SE" sz="1400" noProof="0" dirty="0">
              <a:solidFill>
                <a:schemeClr val="tx1">
                  <a:lumMod val="50000"/>
                  <a:lumOff val="50000"/>
                </a:schemeClr>
              </a:solidFill>
            </a:endParaRPr>
          </a:p>
          <a:p>
            <a:endParaRPr lang="sv-SE" sz="1400" dirty="0">
              <a:solidFill>
                <a:schemeClr val="tx1">
                  <a:lumMod val="50000"/>
                  <a:lumOff val="50000"/>
                </a:schemeClr>
              </a:solidFill>
            </a:endParaRPr>
          </a:p>
          <a:p>
            <a:endParaRPr lang="sv-SE" sz="1400" noProof="0" dirty="0">
              <a:solidFill>
                <a:schemeClr val="tx1">
                  <a:lumMod val="50000"/>
                  <a:lumOff val="50000"/>
                </a:schemeClr>
              </a:solidFill>
            </a:endParaRPr>
          </a:p>
          <a:p>
            <a:endParaRPr lang="sv-SE" sz="1400" dirty="0">
              <a:solidFill>
                <a:schemeClr val="tx1">
                  <a:lumMod val="50000"/>
                  <a:lumOff val="50000"/>
                </a:schemeClr>
              </a:solidFill>
            </a:endParaRPr>
          </a:p>
          <a:p>
            <a:endParaRPr lang="sv-SE" sz="1400" noProof="0" dirty="0">
              <a:solidFill>
                <a:schemeClr val="tx1">
                  <a:lumMod val="50000"/>
                  <a:lumOff val="50000"/>
                </a:schemeClr>
              </a:solidFill>
            </a:endParaRPr>
          </a:p>
          <a:p>
            <a:r>
              <a:rPr lang="sv-SE" sz="1400" dirty="0">
                <a:solidFill>
                  <a:schemeClr val="tx1">
                    <a:lumMod val="50000"/>
                    <a:lumOff val="50000"/>
                  </a:schemeClr>
                </a:solidFill>
              </a:rPr>
              <a:t>           </a:t>
            </a:r>
            <a:r>
              <a:rPr lang="sv-SE" sz="1400" dirty="0">
                <a:solidFill>
                  <a:schemeClr val="bg1"/>
                </a:solidFill>
              </a:rPr>
              <a:t>lm/W?</a:t>
            </a:r>
            <a:endParaRPr lang="sv-SE" sz="1400" noProof="0" dirty="0">
              <a:solidFill>
                <a:schemeClr val="bg1"/>
              </a:solidFill>
            </a:endParaRPr>
          </a:p>
        </p:txBody>
      </p:sp>
    </p:spTree>
    <p:extLst>
      <p:ext uri="{BB962C8B-B14F-4D97-AF65-F5344CB8AC3E}">
        <p14:creationId xmlns:p14="http://schemas.microsoft.com/office/powerpoint/2010/main" val="40524568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73A9BE-3D5E-5629-45BA-BFA2AB7E4BC0}"/>
            </a:ext>
          </a:extLst>
        </p:cNvPr>
        <p:cNvGrpSpPr/>
        <p:nvPr/>
      </p:nvGrpSpPr>
      <p:grpSpPr>
        <a:xfrm>
          <a:off x="0" y="0"/>
          <a:ext cx="0" cy="0"/>
          <a:chOff x="0" y="0"/>
          <a:chExt cx="0" cy="0"/>
        </a:xfrm>
      </p:grpSpPr>
      <p:sp>
        <p:nvSpPr>
          <p:cNvPr id="2" name="Platshållare för datum 1">
            <a:extLst>
              <a:ext uri="{FF2B5EF4-FFF2-40B4-BE49-F238E27FC236}">
                <a16:creationId xmlns:a16="http://schemas.microsoft.com/office/drawing/2014/main" id="{81B1CDF5-7505-80D9-3505-BB5A3E1F4CEB}"/>
              </a:ext>
            </a:extLst>
          </p:cNvPr>
          <p:cNvSpPr>
            <a:spLocks noGrp="1"/>
          </p:cNvSpPr>
          <p:nvPr>
            <p:ph type="dt" sz="half" idx="10"/>
          </p:nvPr>
        </p:nvSpPr>
        <p:spPr/>
        <p:txBody>
          <a:bodyPr/>
          <a:lstStyle/>
          <a:p>
            <a:fld id="{B18E065D-DB1C-42E3-B412-2B595C12E955}" type="datetime1">
              <a:rPr lang="sv-SE" smtClean="0"/>
              <a:t>2026-03-27</a:t>
            </a:fld>
            <a:endParaRPr lang="sv-SE" dirty="0"/>
          </a:p>
        </p:txBody>
      </p:sp>
      <p:sp>
        <p:nvSpPr>
          <p:cNvPr id="3" name="Platshållare för bildnummer 2">
            <a:extLst>
              <a:ext uri="{FF2B5EF4-FFF2-40B4-BE49-F238E27FC236}">
                <a16:creationId xmlns:a16="http://schemas.microsoft.com/office/drawing/2014/main" id="{1ED1A6EC-613C-37FE-7CC1-B3C42DA50880}"/>
              </a:ext>
            </a:extLst>
          </p:cNvPr>
          <p:cNvSpPr>
            <a:spLocks noGrp="1"/>
          </p:cNvSpPr>
          <p:nvPr>
            <p:ph type="sldNum" sz="quarter" idx="12"/>
          </p:nvPr>
        </p:nvSpPr>
        <p:spPr/>
        <p:txBody>
          <a:bodyPr/>
          <a:lstStyle/>
          <a:p>
            <a:fld id="{2DCEB36A-D6BA-49C5-AA68-E976E307F95D}" type="slidenum">
              <a:rPr lang="sv-SE" smtClean="0"/>
              <a:t>9</a:t>
            </a:fld>
            <a:endParaRPr lang="sv-SE" dirty="0"/>
          </a:p>
        </p:txBody>
      </p:sp>
      <p:sp>
        <p:nvSpPr>
          <p:cNvPr id="17" name="textruta 16">
            <a:extLst>
              <a:ext uri="{FF2B5EF4-FFF2-40B4-BE49-F238E27FC236}">
                <a16:creationId xmlns:a16="http://schemas.microsoft.com/office/drawing/2014/main" id="{8C3590A6-1F23-F4A2-98CB-D82E1F0AB0EB}"/>
              </a:ext>
            </a:extLst>
          </p:cNvPr>
          <p:cNvSpPr txBox="1"/>
          <p:nvPr/>
        </p:nvSpPr>
        <p:spPr>
          <a:xfrm>
            <a:off x="4528568" y="5300055"/>
            <a:ext cx="3117893" cy="954107"/>
          </a:xfrm>
          <a:prstGeom prst="rect">
            <a:avLst/>
          </a:prstGeom>
          <a:noFill/>
        </p:spPr>
        <p:txBody>
          <a:bodyPr wrap="square" rtlCol="0">
            <a:spAutoFit/>
          </a:bodyPr>
          <a:lstStyle/>
          <a:p>
            <a:r>
              <a:rPr lang="sv-SE" sz="1400" noProof="0" dirty="0">
                <a:solidFill>
                  <a:schemeClr val="tx1">
                    <a:lumMod val="50000"/>
                    <a:lumOff val="50000"/>
                  </a:schemeClr>
                </a:solidFill>
              </a:rPr>
              <a:t>Nästan dolda ljuskällor med god visuell kapacitet. Det upplevda ljuset är viktigare än det uppmätta. Vad säger svenska inköpare om detta? </a:t>
            </a:r>
          </a:p>
        </p:txBody>
      </p:sp>
      <p:sp>
        <p:nvSpPr>
          <p:cNvPr id="4" name="Platshållare för sidfot 3">
            <a:extLst>
              <a:ext uri="{FF2B5EF4-FFF2-40B4-BE49-F238E27FC236}">
                <a16:creationId xmlns:a16="http://schemas.microsoft.com/office/drawing/2014/main" id="{C8129185-BDB0-DA96-2194-F7707AE8224C}"/>
              </a:ext>
            </a:extLst>
          </p:cNvPr>
          <p:cNvSpPr txBox="1">
            <a:spLocks/>
          </p:cNvSpPr>
          <p:nvPr/>
        </p:nvSpPr>
        <p:spPr>
          <a:xfrm>
            <a:off x="4032482" y="6308725"/>
            <a:ext cx="4114800" cy="365125"/>
          </a:xfrm>
          <a:prstGeom prst="rect">
            <a:avLst/>
          </a:prstGeom>
        </p:spPr>
        <p:txBody>
          <a:bodyPr vert="horz" lIns="91440" tIns="45720" rIns="91440" bIns="45720" rtlCol="0" anchor="ctr"/>
          <a:lstStyle>
            <a:defPPr>
              <a:defRPr lang="sv-SE"/>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sv-SE" sz="1600" noProof="0" dirty="0">
                <a:solidFill>
                  <a:schemeClr val="tx1">
                    <a:lumMod val="50000"/>
                    <a:lumOff val="50000"/>
                  </a:schemeClr>
                </a:solidFill>
              </a:rPr>
              <a:t>Ljus och skugga </a:t>
            </a:r>
          </a:p>
        </p:txBody>
      </p:sp>
      <p:pic>
        <p:nvPicPr>
          <p:cNvPr id="11" name="Bildobjekt 10">
            <a:extLst>
              <a:ext uri="{FF2B5EF4-FFF2-40B4-BE49-F238E27FC236}">
                <a16:creationId xmlns:a16="http://schemas.microsoft.com/office/drawing/2014/main" id="{A1BF0B95-8D5B-42AA-34F8-37CED835E2D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5400000">
            <a:off x="-278234" y="1706544"/>
            <a:ext cx="5259635" cy="3944726"/>
          </a:xfrm>
          <a:prstGeom prst="rect">
            <a:avLst/>
          </a:prstGeom>
        </p:spPr>
      </p:pic>
      <p:pic>
        <p:nvPicPr>
          <p:cNvPr id="13" name="Bildobjekt 12">
            <a:extLst>
              <a:ext uri="{FF2B5EF4-FFF2-40B4-BE49-F238E27FC236}">
                <a16:creationId xmlns:a16="http://schemas.microsoft.com/office/drawing/2014/main" id="{32A1D808-6E33-31E8-3968-AA3AF262C85B}"/>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a:off x="7198362" y="1706543"/>
            <a:ext cx="5259638" cy="3944728"/>
          </a:xfrm>
          <a:prstGeom prst="rect">
            <a:avLst/>
          </a:prstGeom>
        </p:spPr>
      </p:pic>
      <p:pic>
        <p:nvPicPr>
          <p:cNvPr id="18" name="Bildobjekt 17">
            <a:extLst>
              <a:ext uri="{FF2B5EF4-FFF2-40B4-BE49-F238E27FC236}">
                <a16:creationId xmlns:a16="http://schemas.microsoft.com/office/drawing/2014/main" id="{F6EACD50-9053-8D1D-CEB4-71AA4F17FFCC}"/>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5400000">
            <a:off x="4011286" y="1586995"/>
            <a:ext cx="4157192" cy="3117894"/>
          </a:xfrm>
          <a:prstGeom prst="rect">
            <a:avLst/>
          </a:prstGeom>
        </p:spPr>
      </p:pic>
    </p:spTree>
    <p:extLst>
      <p:ext uri="{BB962C8B-B14F-4D97-AF65-F5344CB8AC3E}">
        <p14:creationId xmlns:p14="http://schemas.microsoft.com/office/powerpoint/2010/main" val="8457536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739214-2D70-7E1F-3961-BD49EADCE32C}"/>
            </a:ext>
          </a:extLst>
        </p:cNvPr>
        <p:cNvGrpSpPr/>
        <p:nvPr/>
      </p:nvGrpSpPr>
      <p:grpSpPr>
        <a:xfrm>
          <a:off x="0" y="0"/>
          <a:ext cx="0" cy="0"/>
          <a:chOff x="0" y="0"/>
          <a:chExt cx="0" cy="0"/>
        </a:xfrm>
      </p:grpSpPr>
      <p:sp>
        <p:nvSpPr>
          <p:cNvPr id="2" name="Platshållare för datum 1">
            <a:extLst>
              <a:ext uri="{FF2B5EF4-FFF2-40B4-BE49-F238E27FC236}">
                <a16:creationId xmlns:a16="http://schemas.microsoft.com/office/drawing/2014/main" id="{DA60505D-2CF1-755F-7AC9-94931F021B68}"/>
              </a:ext>
            </a:extLst>
          </p:cNvPr>
          <p:cNvSpPr>
            <a:spLocks noGrp="1"/>
          </p:cNvSpPr>
          <p:nvPr>
            <p:ph type="dt" sz="half" idx="10"/>
          </p:nvPr>
        </p:nvSpPr>
        <p:spPr/>
        <p:txBody>
          <a:bodyPr/>
          <a:lstStyle/>
          <a:p>
            <a:fld id="{B18E065D-DB1C-42E3-B412-2B595C12E955}" type="datetime1">
              <a:rPr lang="sv-SE" smtClean="0"/>
              <a:t>2026-03-27</a:t>
            </a:fld>
            <a:endParaRPr lang="sv-SE" dirty="0"/>
          </a:p>
        </p:txBody>
      </p:sp>
      <p:sp>
        <p:nvSpPr>
          <p:cNvPr id="3" name="Platshållare för bildnummer 2">
            <a:extLst>
              <a:ext uri="{FF2B5EF4-FFF2-40B4-BE49-F238E27FC236}">
                <a16:creationId xmlns:a16="http://schemas.microsoft.com/office/drawing/2014/main" id="{E618F94C-66CE-FA2A-271E-0F98AFBFC73F}"/>
              </a:ext>
            </a:extLst>
          </p:cNvPr>
          <p:cNvSpPr>
            <a:spLocks noGrp="1"/>
          </p:cNvSpPr>
          <p:nvPr>
            <p:ph type="sldNum" sz="quarter" idx="12"/>
          </p:nvPr>
        </p:nvSpPr>
        <p:spPr/>
        <p:txBody>
          <a:bodyPr/>
          <a:lstStyle/>
          <a:p>
            <a:fld id="{2DCEB36A-D6BA-49C5-AA68-E976E307F95D}" type="slidenum">
              <a:rPr lang="sv-SE" smtClean="0"/>
              <a:t>10</a:t>
            </a:fld>
            <a:endParaRPr lang="sv-SE" dirty="0"/>
          </a:p>
        </p:txBody>
      </p:sp>
      <p:sp>
        <p:nvSpPr>
          <p:cNvPr id="5" name="Platshållare för sidfot 3">
            <a:extLst>
              <a:ext uri="{FF2B5EF4-FFF2-40B4-BE49-F238E27FC236}">
                <a16:creationId xmlns:a16="http://schemas.microsoft.com/office/drawing/2014/main" id="{8E823CA8-BDBB-CE6E-57E5-B8CDA131DC58}"/>
              </a:ext>
            </a:extLst>
          </p:cNvPr>
          <p:cNvSpPr txBox="1">
            <a:spLocks/>
          </p:cNvSpPr>
          <p:nvPr/>
        </p:nvSpPr>
        <p:spPr>
          <a:xfrm>
            <a:off x="4032482" y="6308725"/>
            <a:ext cx="4114800" cy="365125"/>
          </a:xfrm>
          <a:prstGeom prst="rect">
            <a:avLst/>
          </a:prstGeom>
        </p:spPr>
        <p:txBody>
          <a:bodyPr vert="horz" lIns="91440" tIns="45720" rIns="91440" bIns="45720" rtlCol="0" anchor="ctr"/>
          <a:lstStyle>
            <a:defPPr>
              <a:defRPr lang="sv-SE"/>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sv-SE" sz="1600" noProof="0" dirty="0">
                <a:solidFill>
                  <a:schemeClr val="tx1">
                    <a:lumMod val="50000"/>
                    <a:lumOff val="50000"/>
                  </a:schemeClr>
                </a:solidFill>
              </a:rPr>
              <a:t>Materialkaraktär</a:t>
            </a:r>
          </a:p>
        </p:txBody>
      </p:sp>
      <p:pic>
        <p:nvPicPr>
          <p:cNvPr id="6" name="Bildobjekt 5">
            <a:extLst>
              <a:ext uri="{FF2B5EF4-FFF2-40B4-BE49-F238E27FC236}">
                <a16:creationId xmlns:a16="http://schemas.microsoft.com/office/drawing/2014/main" id="{7D444FEB-E940-5258-77EB-9B315E72FD4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5400000">
            <a:off x="38299" y="1709541"/>
            <a:ext cx="5256209" cy="3942157"/>
          </a:xfrm>
          <a:prstGeom prst="rect">
            <a:avLst/>
          </a:prstGeom>
        </p:spPr>
      </p:pic>
      <p:pic>
        <p:nvPicPr>
          <p:cNvPr id="8" name="Bildobjekt 7">
            <a:extLst>
              <a:ext uri="{FF2B5EF4-FFF2-40B4-BE49-F238E27FC236}">
                <a16:creationId xmlns:a16="http://schemas.microsoft.com/office/drawing/2014/main" id="{ABACCF66-FA5A-668F-9CB3-C9D2A6E903FD}"/>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a:off x="6897490" y="1709541"/>
            <a:ext cx="5256210" cy="3942158"/>
          </a:xfrm>
          <a:prstGeom prst="rect">
            <a:avLst/>
          </a:prstGeom>
        </p:spPr>
      </p:pic>
      <p:sp>
        <p:nvSpPr>
          <p:cNvPr id="17" name="textruta 16">
            <a:extLst>
              <a:ext uri="{FF2B5EF4-FFF2-40B4-BE49-F238E27FC236}">
                <a16:creationId xmlns:a16="http://schemas.microsoft.com/office/drawing/2014/main" id="{AA42E527-864D-7F44-8BA7-FA1975A719AD}"/>
              </a:ext>
            </a:extLst>
          </p:cNvPr>
          <p:cNvSpPr txBox="1"/>
          <p:nvPr/>
        </p:nvSpPr>
        <p:spPr>
          <a:xfrm>
            <a:off x="4642443" y="1340768"/>
            <a:ext cx="2912073" cy="1600438"/>
          </a:xfrm>
          <a:prstGeom prst="rect">
            <a:avLst/>
          </a:prstGeom>
          <a:noFill/>
        </p:spPr>
        <p:txBody>
          <a:bodyPr wrap="square" rtlCol="0">
            <a:spAutoFit/>
          </a:bodyPr>
          <a:lstStyle/>
          <a:p>
            <a:pPr marL="285750" indent="-285750">
              <a:buFont typeface="Arial" panose="020B0604020202020204" pitchFamily="34" charset="0"/>
              <a:buChar char="•"/>
            </a:pPr>
            <a:r>
              <a:rPr lang="sv-SE" sz="1400" noProof="0" dirty="0">
                <a:solidFill>
                  <a:schemeClr val="tx1">
                    <a:lumMod val="50000"/>
                    <a:lumOff val="50000"/>
                  </a:schemeClr>
                </a:solidFill>
              </a:rPr>
              <a:t>Materialval; Metall, Glas</a:t>
            </a:r>
          </a:p>
          <a:p>
            <a:pPr marL="285750" indent="-285750">
              <a:buFont typeface="Arial" panose="020B0604020202020204" pitchFamily="34" charset="0"/>
              <a:buChar char="•"/>
            </a:pPr>
            <a:r>
              <a:rPr lang="sv-SE" sz="1400" noProof="0" dirty="0">
                <a:solidFill>
                  <a:schemeClr val="tx1">
                    <a:lumMod val="50000"/>
                    <a:lumOff val="50000"/>
                  </a:schemeClr>
                </a:solidFill>
              </a:rPr>
              <a:t>Tekniskt Koncept</a:t>
            </a:r>
          </a:p>
          <a:p>
            <a:pPr marL="285750" indent="-285750">
              <a:buFont typeface="Arial" panose="020B0604020202020204" pitchFamily="34" charset="0"/>
              <a:buChar char="•"/>
            </a:pPr>
            <a:r>
              <a:rPr lang="sv-SE" sz="1400" dirty="0">
                <a:solidFill>
                  <a:schemeClr val="tx1">
                    <a:lumMod val="50000"/>
                    <a:lumOff val="50000"/>
                  </a:schemeClr>
                </a:solidFill>
              </a:rPr>
              <a:t>Optik</a:t>
            </a:r>
          </a:p>
          <a:p>
            <a:pPr marL="285750" indent="-285750">
              <a:buFont typeface="Arial" panose="020B0604020202020204" pitchFamily="34" charset="0"/>
              <a:buChar char="•"/>
            </a:pPr>
            <a:r>
              <a:rPr lang="sv-SE" sz="1400" noProof="0" dirty="0">
                <a:solidFill>
                  <a:schemeClr val="tx1">
                    <a:lumMod val="50000"/>
                    <a:lumOff val="50000"/>
                  </a:schemeClr>
                </a:solidFill>
              </a:rPr>
              <a:t>Produktion</a:t>
            </a:r>
          </a:p>
          <a:p>
            <a:pPr marL="285750" indent="-285750">
              <a:buFont typeface="Arial" panose="020B0604020202020204" pitchFamily="34" charset="0"/>
              <a:buChar char="•"/>
            </a:pPr>
            <a:r>
              <a:rPr lang="sv-SE" sz="1400" dirty="0">
                <a:solidFill>
                  <a:schemeClr val="tx1">
                    <a:lumMod val="50000"/>
                    <a:lumOff val="50000"/>
                  </a:schemeClr>
                </a:solidFill>
              </a:rPr>
              <a:t>Ytbehandling</a:t>
            </a:r>
            <a:endParaRPr lang="sv-SE" sz="1400" noProof="0" dirty="0">
              <a:solidFill>
                <a:schemeClr val="tx1">
                  <a:lumMod val="50000"/>
                  <a:lumOff val="50000"/>
                </a:schemeClr>
              </a:solidFill>
            </a:endParaRPr>
          </a:p>
          <a:p>
            <a:pPr marL="285750" indent="-285750">
              <a:buFont typeface="Arial" panose="020B0604020202020204" pitchFamily="34" charset="0"/>
              <a:buChar char="•"/>
            </a:pPr>
            <a:r>
              <a:rPr lang="sv-SE" sz="1400" noProof="0" dirty="0">
                <a:solidFill>
                  <a:schemeClr val="tx1">
                    <a:lumMod val="50000"/>
                    <a:lumOff val="50000"/>
                  </a:schemeClr>
                </a:solidFill>
              </a:rPr>
              <a:t>Precision</a:t>
            </a:r>
          </a:p>
          <a:p>
            <a:pPr marL="285750" indent="-285750">
              <a:buFont typeface="Arial" panose="020B0604020202020204" pitchFamily="34" charset="0"/>
              <a:buChar char="•"/>
            </a:pPr>
            <a:endParaRPr lang="sv-SE" sz="1400" noProof="0" dirty="0">
              <a:solidFill>
                <a:schemeClr val="tx1">
                  <a:lumMod val="50000"/>
                  <a:lumOff val="50000"/>
                </a:schemeClr>
              </a:solidFill>
            </a:endParaRPr>
          </a:p>
        </p:txBody>
      </p:sp>
    </p:spTree>
    <p:extLst>
      <p:ext uri="{BB962C8B-B14F-4D97-AF65-F5344CB8AC3E}">
        <p14:creationId xmlns:p14="http://schemas.microsoft.com/office/powerpoint/2010/main" val="5222188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31ECC4-ED78-5707-4893-EB951CECBC46}"/>
            </a:ext>
          </a:extLst>
        </p:cNvPr>
        <p:cNvGrpSpPr/>
        <p:nvPr/>
      </p:nvGrpSpPr>
      <p:grpSpPr>
        <a:xfrm>
          <a:off x="0" y="0"/>
          <a:ext cx="0" cy="0"/>
          <a:chOff x="0" y="0"/>
          <a:chExt cx="0" cy="0"/>
        </a:xfrm>
      </p:grpSpPr>
      <p:sp>
        <p:nvSpPr>
          <p:cNvPr id="2" name="Platshållare för datum 1">
            <a:extLst>
              <a:ext uri="{FF2B5EF4-FFF2-40B4-BE49-F238E27FC236}">
                <a16:creationId xmlns:a16="http://schemas.microsoft.com/office/drawing/2014/main" id="{D9F75117-93A2-C771-B734-87506181F0C9}"/>
              </a:ext>
            </a:extLst>
          </p:cNvPr>
          <p:cNvSpPr>
            <a:spLocks noGrp="1"/>
          </p:cNvSpPr>
          <p:nvPr>
            <p:ph type="dt" sz="half" idx="10"/>
          </p:nvPr>
        </p:nvSpPr>
        <p:spPr/>
        <p:txBody>
          <a:bodyPr/>
          <a:lstStyle/>
          <a:p>
            <a:fld id="{B18E065D-DB1C-42E3-B412-2B595C12E955}" type="datetime1">
              <a:rPr lang="sv-SE" smtClean="0"/>
              <a:t>2026-03-27</a:t>
            </a:fld>
            <a:endParaRPr lang="sv-SE" dirty="0"/>
          </a:p>
        </p:txBody>
      </p:sp>
      <p:sp>
        <p:nvSpPr>
          <p:cNvPr id="3" name="Platshållare för bildnummer 2">
            <a:extLst>
              <a:ext uri="{FF2B5EF4-FFF2-40B4-BE49-F238E27FC236}">
                <a16:creationId xmlns:a16="http://schemas.microsoft.com/office/drawing/2014/main" id="{E5F53C7B-045B-48BE-28AC-E61AC0B0FD7C}"/>
              </a:ext>
            </a:extLst>
          </p:cNvPr>
          <p:cNvSpPr>
            <a:spLocks noGrp="1"/>
          </p:cNvSpPr>
          <p:nvPr>
            <p:ph type="sldNum" sz="quarter" idx="12"/>
          </p:nvPr>
        </p:nvSpPr>
        <p:spPr/>
        <p:txBody>
          <a:bodyPr/>
          <a:lstStyle/>
          <a:p>
            <a:fld id="{2DCEB36A-D6BA-49C5-AA68-E976E307F95D}" type="slidenum">
              <a:rPr lang="sv-SE" smtClean="0"/>
              <a:t>11</a:t>
            </a:fld>
            <a:endParaRPr lang="sv-SE" dirty="0"/>
          </a:p>
        </p:txBody>
      </p:sp>
      <p:sp>
        <p:nvSpPr>
          <p:cNvPr id="5" name="Platshållare för sidfot 3">
            <a:extLst>
              <a:ext uri="{FF2B5EF4-FFF2-40B4-BE49-F238E27FC236}">
                <a16:creationId xmlns:a16="http://schemas.microsoft.com/office/drawing/2014/main" id="{AA442734-A58C-2B2E-806C-D82BB0764B1B}"/>
              </a:ext>
            </a:extLst>
          </p:cNvPr>
          <p:cNvSpPr txBox="1">
            <a:spLocks/>
          </p:cNvSpPr>
          <p:nvPr/>
        </p:nvSpPr>
        <p:spPr>
          <a:xfrm>
            <a:off x="4032482" y="6308725"/>
            <a:ext cx="4114800" cy="365125"/>
          </a:xfrm>
          <a:prstGeom prst="rect">
            <a:avLst/>
          </a:prstGeom>
        </p:spPr>
        <p:txBody>
          <a:bodyPr vert="horz" lIns="91440" tIns="45720" rIns="91440" bIns="45720" rtlCol="0" anchor="ctr"/>
          <a:lstStyle>
            <a:defPPr>
              <a:defRPr lang="sv-SE"/>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sv-SE" sz="1600" noProof="0" dirty="0">
                <a:solidFill>
                  <a:schemeClr val="tx1">
                    <a:lumMod val="50000"/>
                    <a:lumOff val="50000"/>
                  </a:schemeClr>
                </a:solidFill>
              </a:rPr>
              <a:t>Materialkaraktär</a:t>
            </a:r>
          </a:p>
        </p:txBody>
      </p:sp>
      <p:pic>
        <p:nvPicPr>
          <p:cNvPr id="6" name="Bildobjekt 5">
            <a:extLst>
              <a:ext uri="{FF2B5EF4-FFF2-40B4-BE49-F238E27FC236}">
                <a16:creationId xmlns:a16="http://schemas.microsoft.com/office/drawing/2014/main" id="{D7A058FF-E356-705B-DD98-B147340CFC6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5400000">
            <a:off x="356186" y="3881279"/>
            <a:ext cx="2774225" cy="2080669"/>
          </a:xfrm>
          <a:prstGeom prst="rect">
            <a:avLst/>
          </a:prstGeom>
        </p:spPr>
      </p:pic>
      <p:pic>
        <p:nvPicPr>
          <p:cNvPr id="8" name="Bildobjekt 7">
            <a:extLst>
              <a:ext uri="{FF2B5EF4-FFF2-40B4-BE49-F238E27FC236}">
                <a16:creationId xmlns:a16="http://schemas.microsoft.com/office/drawing/2014/main" id="{102A7238-3DDB-42EA-E09A-09E8A20BAD45}"/>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95325" y="1060061"/>
            <a:ext cx="3168650" cy="2376488"/>
          </a:xfrm>
          <a:prstGeom prst="rect">
            <a:avLst/>
          </a:prstGeom>
        </p:spPr>
      </p:pic>
      <p:pic>
        <p:nvPicPr>
          <p:cNvPr id="10" name="Bildobjekt 9">
            <a:extLst>
              <a:ext uri="{FF2B5EF4-FFF2-40B4-BE49-F238E27FC236}">
                <a16:creationId xmlns:a16="http://schemas.microsoft.com/office/drawing/2014/main" id="{682EA8A6-459F-5972-0603-9C5F4302E57E}"/>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5400000">
            <a:off x="2661027" y="3877832"/>
            <a:ext cx="2774224" cy="2080668"/>
          </a:xfrm>
          <a:prstGeom prst="rect">
            <a:avLst/>
          </a:prstGeom>
        </p:spPr>
      </p:pic>
      <p:pic>
        <p:nvPicPr>
          <p:cNvPr id="12" name="Bildobjekt 11">
            <a:extLst>
              <a:ext uri="{FF2B5EF4-FFF2-40B4-BE49-F238E27FC236}">
                <a16:creationId xmlns:a16="http://schemas.microsoft.com/office/drawing/2014/main" id="{B9719CD7-8344-DA50-D49A-8C8F206E4792}"/>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536160" y="3345931"/>
            <a:ext cx="3950391" cy="2962794"/>
          </a:xfrm>
          <a:prstGeom prst="rect">
            <a:avLst/>
          </a:prstGeom>
        </p:spPr>
      </p:pic>
      <p:pic>
        <p:nvPicPr>
          <p:cNvPr id="14" name="Bildobjekt 13">
            <a:extLst>
              <a:ext uri="{FF2B5EF4-FFF2-40B4-BE49-F238E27FC236}">
                <a16:creationId xmlns:a16="http://schemas.microsoft.com/office/drawing/2014/main" id="{A9B99A07-8223-856A-31B5-5DB4383CFE49}"/>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rot="5400000">
            <a:off x="4026786" y="1325483"/>
            <a:ext cx="2123372" cy="1592529"/>
          </a:xfrm>
          <a:prstGeom prst="rect">
            <a:avLst/>
          </a:prstGeom>
        </p:spPr>
      </p:pic>
      <p:pic>
        <p:nvPicPr>
          <p:cNvPr id="16" name="Bildobjekt 15">
            <a:extLst>
              <a:ext uri="{FF2B5EF4-FFF2-40B4-BE49-F238E27FC236}">
                <a16:creationId xmlns:a16="http://schemas.microsoft.com/office/drawing/2014/main" id="{88C956C7-44D9-29C1-829C-C8DDD576ED51}"/>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rot="5400000">
            <a:off x="6046602" y="1317934"/>
            <a:ext cx="2123372" cy="1592529"/>
          </a:xfrm>
          <a:prstGeom prst="rect">
            <a:avLst/>
          </a:prstGeom>
        </p:spPr>
      </p:pic>
      <p:pic>
        <p:nvPicPr>
          <p:cNvPr id="19" name="Bildobjekt 18">
            <a:extLst>
              <a:ext uri="{FF2B5EF4-FFF2-40B4-BE49-F238E27FC236}">
                <a16:creationId xmlns:a16="http://schemas.microsoft.com/office/drawing/2014/main" id="{AA3E61B4-7D35-76A6-BCC8-EABE35C25A74}"/>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8655389" y="1052513"/>
            <a:ext cx="2831162" cy="2123372"/>
          </a:xfrm>
          <a:prstGeom prst="rect">
            <a:avLst/>
          </a:prstGeom>
        </p:spPr>
      </p:pic>
      <p:sp>
        <p:nvSpPr>
          <p:cNvPr id="20" name="textruta 19">
            <a:extLst>
              <a:ext uri="{FF2B5EF4-FFF2-40B4-BE49-F238E27FC236}">
                <a16:creationId xmlns:a16="http://schemas.microsoft.com/office/drawing/2014/main" id="{642491D3-3309-D7D3-AB84-97C5547A7911}"/>
              </a:ext>
            </a:extLst>
          </p:cNvPr>
          <p:cNvSpPr txBox="1"/>
          <p:nvPr/>
        </p:nvSpPr>
        <p:spPr>
          <a:xfrm>
            <a:off x="5088473" y="3531054"/>
            <a:ext cx="2447688" cy="2462213"/>
          </a:xfrm>
          <a:prstGeom prst="rect">
            <a:avLst/>
          </a:prstGeom>
          <a:noFill/>
        </p:spPr>
        <p:txBody>
          <a:bodyPr wrap="square" rtlCol="0">
            <a:spAutoFit/>
          </a:bodyPr>
          <a:lstStyle/>
          <a:p>
            <a:pPr marL="285750" indent="-285750">
              <a:buFont typeface="Arial" panose="020B0604020202020204" pitchFamily="34" charset="0"/>
              <a:buChar char="•"/>
            </a:pPr>
            <a:r>
              <a:rPr lang="sv-SE" sz="1400" noProof="0" dirty="0">
                <a:solidFill>
                  <a:schemeClr val="tx1">
                    <a:lumMod val="50000"/>
                    <a:lumOff val="50000"/>
                  </a:schemeClr>
                </a:solidFill>
              </a:rPr>
              <a:t>Materialval; Metall, Glas, Keramik</a:t>
            </a:r>
          </a:p>
          <a:p>
            <a:pPr marL="285750" indent="-285750">
              <a:buFont typeface="Arial" panose="020B0604020202020204" pitchFamily="34" charset="0"/>
              <a:buChar char="•"/>
            </a:pPr>
            <a:r>
              <a:rPr lang="sv-SE" sz="1400" noProof="0" dirty="0">
                <a:solidFill>
                  <a:schemeClr val="tx1">
                    <a:lumMod val="50000"/>
                    <a:lumOff val="50000"/>
                  </a:schemeClr>
                </a:solidFill>
              </a:rPr>
              <a:t>Äkthet</a:t>
            </a:r>
          </a:p>
          <a:p>
            <a:pPr marL="285750" indent="-285750">
              <a:buFont typeface="Arial" panose="020B0604020202020204" pitchFamily="34" charset="0"/>
              <a:buChar char="•"/>
            </a:pPr>
            <a:r>
              <a:rPr lang="sv-SE" sz="1400" dirty="0">
                <a:solidFill>
                  <a:schemeClr val="tx1">
                    <a:lumMod val="50000"/>
                    <a:lumOff val="50000"/>
                  </a:schemeClr>
                </a:solidFill>
              </a:rPr>
              <a:t>Enkla former</a:t>
            </a:r>
            <a:endParaRPr lang="sv-SE" sz="1400" noProof="0" dirty="0">
              <a:solidFill>
                <a:schemeClr val="tx1">
                  <a:lumMod val="50000"/>
                  <a:lumOff val="50000"/>
                </a:schemeClr>
              </a:solidFill>
            </a:endParaRPr>
          </a:p>
          <a:p>
            <a:pPr marL="285750" indent="-285750">
              <a:buFont typeface="Arial" panose="020B0604020202020204" pitchFamily="34" charset="0"/>
              <a:buChar char="•"/>
            </a:pPr>
            <a:r>
              <a:rPr lang="sv-SE" sz="1400" dirty="0">
                <a:solidFill>
                  <a:schemeClr val="tx1">
                    <a:lumMod val="50000"/>
                    <a:lumOff val="50000"/>
                  </a:schemeClr>
                </a:solidFill>
              </a:rPr>
              <a:t>Hantverkskänsla</a:t>
            </a:r>
            <a:endParaRPr lang="sv-SE" sz="1400" noProof="0" dirty="0">
              <a:solidFill>
                <a:schemeClr val="tx1">
                  <a:lumMod val="50000"/>
                  <a:lumOff val="50000"/>
                </a:schemeClr>
              </a:solidFill>
            </a:endParaRPr>
          </a:p>
          <a:p>
            <a:pPr marL="285750" indent="-285750">
              <a:buFont typeface="Arial" panose="020B0604020202020204" pitchFamily="34" charset="0"/>
              <a:buChar char="•"/>
            </a:pPr>
            <a:r>
              <a:rPr lang="sv-SE" sz="1400" dirty="0">
                <a:solidFill>
                  <a:schemeClr val="tx1">
                    <a:lumMod val="50000"/>
                    <a:lumOff val="50000"/>
                  </a:schemeClr>
                </a:solidFill>
              </a:rPr>
              <a:t>Trender</a:t>
            </a:r>
          </a:p>
          <a:p>
            <a:pPr marL="285750" indent="-285750">
              <a:buFont typeface="Arial" panose="020B0604020202020204" pitchFamily="34" charset="0"/>
              <a:buChar char="•"/>
            </a:pPr>
            <a:r>
              <a:rPr lang="sv-SE" sz="1400" dirty="0">
                <a:solidFill>
                  <a:schemeClr val="tx1">
                    <a:lumMod val="50000"/>
                    <a:lumOff val="50000"/>
                  </a:schemeClr>
                </a:solidFill>
              </a:rPr>
              <a:t>Känslor</a:t>
            </a:r>
          </a:p>
          <a:p>
            <a:pPr marL="285750" indent="-285750">
              <a:buFont typeface="Arial" panose="020B0604020202020204" pitchFamily="34" charset="0"/>
              <a:buChar char="•"/>
            </a:pPr>
            <a:r>
              <a:rPr lang="sv-SE" sz="1400" dirty="0">
                <a:solidFill>
                  <a:schemeClr val="tx1">
                    <a:lumMod val="50000"/>
                    <a:lumOff val="50000"/>
                  </a:schemeClr>
                </a:solidFill>
              </a:rPr>
              <a:t>Upplevelser</a:t>
            </a:r>
          </a:p>
          <a:p>
            <a:pPr marL="285750" indent="-285750">
              <a:buFont typeface="Arial" panose="020B0604020202020204" pitchFamily="34" charset="0"/>
              <a:buChar char="•"/>
            </a:pPr>
            <a:r>
              <a:rPr lang="sv-SE" sz="1400" noProof="0" dirty="0">
                <a:solidFill>
                  <a:schemeClr val="tx1">
                    <a:lumMod val="50000"/>
                    <a:lumOff val="50000"/>
                  </a:schemeClr>
                </a:solidFill>
              </a:rPr>
              <a:t>Färger</a:t>
            </a:r>
          </a:p>
          <a:p>
            <a:pPr marL="285750" indent="-285750">
              <a:buFont typeface="Arial" panose="020B0604020202020204" pitchFamily="34" charset="0"/>
              <a:buChar char="•"/>
            </a:pPr>
            <a:r>
              <a:rPr lang="sv-SE" sz="1400" dirty="0">
                <a:solidFill>
                  <a:schemeClr val="tx1">
                    <a:lumMod val="50000"/>
                    <a:lumOff val="50000"/>
                  </a:schemeClr>
                </a:solidFill>
              </a:rPr>
              <a:t>Textur</a:t>
            </a:r>
          </a:p>
          <a:p>
            <a:pPr marL="285750" indent="-285750">
              <a:buFont typeface="Arial" panose="020B0604020202020204" pitchFamily="34" charset="0"/>
              <a:buChar char="•"/>
            </a:pPr>
            <a:endParaRPr lang="sv-SE" sz="1400" noProof="0" dirty="0">
              <a:solidFill>
                <a:schemeClr val="tx1">
                  <a:lumMod val="50000"/>
                  <a:lumOff val="50000"/>
                </a:schemeClr>
              </a:solidFill>
            </a:endParaRPr>
          </a:p>
        </p:txBody>
      </p:sp>
    </p:spTree>
    <p:extLst>
      <p:ext uri="{BB962C8B-B14F-4D97-AF65-F5344CB8AC3E}">
        <p14:creationId xmlns:p14="http://schemas.microsoft.com/office/powerpoint/2010/main" val="13866153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E4EB0F-4A4E-E6B1-F939-CE1C117308FB}"/>
            </a:ext>
          </a:extLst>
        </p:cNvPr>
        <p:cNvGrpSpPr/>
        <p:nvPr/>
      </p:nvGrpSpPr>
      <p:grpSpPr>
        <a:xfrm>
          <a:off x="0" y="0"/>
          <a:ext cx="0" cy="0"/>
          <a:chOff x="0" y="0"/>
          <a:chExt cx="0" cy="0"/>
        </a:xfrm>
      </p:grpSpPr>
      <p:sp>
        <p:nvSpPr>
          <p:cNvPr id="2" name="Platshållare för datum 1">
            <a:extLst>
              <a:ext uri="{FF2B5EF4-FFF2-40B4-BE49-F238E27FC236}">
                <a16:creationId xmlns:a16="http://schemas.microsoft.com/office/drawing/2014/main" id="{F34B26AB-834B-AD76-FA5A-0F6C3B68ACE0}"/>
              </a:ext>
            </a:extLst>
          </p:cNvPr>
          <p:cNvSpPr>
            <a:spLocks noGrp="1"/>
          </p:cNvSpPr>
          <p:nvPr>
            <p:ph type="dt" sz="half" idx="10"/>
          </p:nvPr>
        </p:nvSpPr>
        <p:spPr/>
        <p:txBody>
          <a:bodyPr/>
          <a:lstStyle/>
          <a:p>
            <a:fld id="{B18E065D-DB1C-42E3-B412-2B595C12E955}" type="datetime1">
              <a:rPr lang="sv-SE" smtClean="0"/>
              <a:t>2026-03-27</a:t>
            </a:fld>
            <a:endParaRPr lang="sv-SE" dirty="0"/>
          </a:p>
        </p:txBody>
      </p:sp>
      <p:sp>
        <p:nvSpPr>
          <p:cNvPr id="3" name="Platshållare för bildnummer 2">
            <a:extLst>
              <a:ext uri="{FF2B5EF4-FFF2-40B4-BE49-F238E27FC236}">
                <a16:creationId xmlns:a16="http://schemas.microsoft.com/office/drawing/2014/main" id="{1FF88D45-6400-9774-781E-E1E6B8249E66}"/>
              </a:ext>
            </a:extLst>
          </p:cNvPr>
          <p:cNvSpPr>
            <a:spLocks noGrp="1"/>
          </p:cNvSpPr>
          <p:nvPr>
            <p:ph type="sldNum" sz="quarter" idx="12"/>
          </p:nvPr>
        </p:nvSpPr>
        <p:spPr/>
        <p:txBody>
          <a:bodyPr/>
          <a:lstStyle/>
          <a:p>
            <a:fld id="{2DCEB36A-D6BA-49C5-AA68-E976E307F95D}" type="slidenum">
              <a:rPr lang="sv-SE" smtClean="0"/>
              <a:t>12</a:t>
            </a:fld>
            <a:endParaRPr lang="sv-SE" dirty="0"/>
          </a:p>
        </p:txBody>
      </p:sp>
      <p:sp>
        <p:nvSpPr>
          <p:cNvPr id="5" name="Platshållare för sidfot 3">
            <a:extLst>
              <a:ext uri="{FF2B5EF4-FFF2-40B4-BE49-F238E27FC236}">
                <a16:creationId xmlns:a16="http://schemas.microsoft.com/office/drawing/2014/main" id="{91271DAA-910E-B4F7-E7DF-5467E736D077}"/>
              </a:ext>
            </a:extLst>
          </p:cNvPr>
          <p:cNvSpPr txBox="1">
            <a:spLocks/>
          </p:cNvSpPr>
          <p:nvPr/>
        </p:nvSpPr>
        <p:spPr>
          <a:xfrm>
            <a:off x="4032482" y="6308725"/>
            <a:ext cx="4114800" cy="365125"/>
          </a:xfrm>
          <a:prstGeom prst="rect">
            <a:avLst/>
          </a:prstGeom>
        </p:spPr>
        <p:txBody>
          <a:bodyPr vert="horz" lIns="91440" tIns="45720" rIns="91440" bIns="45720" rtlCol="0" anchor="ctr"/>
          <a:lstStyle>
            <a:defPPr>
              <a:defRPr lang="sv-SE"/>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sv-SE" sz="1600" noProof="0" dirty="0">
                <a:solidFill>
                  <a:schemeClr val="tx1">
                    <a:lumMod val="50000"/>
                    <a:lumOff val="50000"/>
                  </a:schemeClr>
                </a:solidFill>
              </a:rPr>
              <a:t>Materialkaraktär</a:t>
            </a:r>
          </a:p>
        </p:txBody>
      </p:sp>
      <p:pic>
        <p:nvPicPr>
          <p:cNvPr id="6" name="Bildobjekt 5">
            <a:extLst>
              <a:ext uri="{FF2B5EF4-FFF2-40B4-BE49-F238E27FC236}">
                <a16:creationId xmlns:a16="http://schemas.microsoft.com/office/drawing/2014/main" id="{8A98154B-24E9-59F3-38A6-9461146EC2AF}"/>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rot="5400000">
            <a:off x="9702953" y="541903"/>
            <a:ext cx="1584400" cy="2605618"/>
          </a:xfrm>
          <a:prstGeom prst="rect">
            <a:avLst/>
          </a:prstGeom>
        </p:spPr>
      </p:pic>
      <p:pic>
        <p:nvPicPr>
          <p:cNvPr id="10" name="Bildobjekt 9">
            <a:extLst>
              <a:ext uri="{FF2B5EF4-FFF2-40B4-BE49-F238E27FC236}">
                <a16:creationId xmlns:a16="http://schemas.microsoft.com/office/drawing/2014/main" id="{7890A373-68E9-6CD2-6B20-C218B4794274}"/>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a:off x="8758074" y="3268839"/>
            <a:ext cx="3474157" cy="2605618"/>
          </a:xfrm>
          <a:prstGeom prst="rect">
            <a:avLst/>
          </a:prstGeom>
        </p:spPr>
      </p:pic>
      <p:pic>
        <p:nvPicPr>
          <p:cNvPr id="12" name="Bildobjekt 11">
            <a:extLst>
              <a:ext uri="{FF2B5EF4-FFF2-40B4-BE49-F238E27FC236}">
                <a16:creationId xmlns:a16="http://schemas.microsoft.com/office/drawing/2014/main" id="{173AEAA4-D9B3-4EB3-03F4-E51FF03ED8F8}"/>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603881" y="1066601"/>
            <a:ext cx="4320777" cy="3240583"/>
          </a:xfrm>
          <a:prstGeom prst="rect">
            <a:avLst/>
          </a:prstGeom>
        </p:spPr>
      </p:pic>
      <p:pic>
        <p:nvPicPr>
          <p:cNvPr id="14" name="Bildobjekt 13">
            <a:extLst>
              <a:ext uri="{FF2B5EF4-FFF2-40B4-BE49-F238E27FC236}">
                <a16:creationId xmlns:a16="http://schemas.microsoft.com/office/drawing/2014/main" id="{330530CE-A81B-D603-139D-B80927DA0B3B}"/>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rot="5400000">
            <a:off x="-262989" y="1723628"/>
            <a:ext cx="5256212" cy="3942159"/>
          </a:xfrm>
          <a:prstGeom prst="rect">
            <a:avLst/>
          </a:prstGeom>
        </p:spPr>
      </p:pic>
      <p:sp>
        <p:nvSpPr>
          <p:cNvPr id="17" name="textruta 16">
            <a:extLst>
              <a:ext uri="{FF2B5EF4-FFF2-40B4-BE49-F238E27FC236}">
                <a16:creationId xmlns:a16="http://schemas.microsoft.com/office/drawing/2014/main" id="{67C7C970-C97D-95A5-5611-3B66E43AA570}"/>
              </a:ext>
            </a:extLst>
          </p:cNvPr>
          <p:cNvSpPr txBox="1"/>
          <p:nvPr/>
        </p:nvSpPr>
        <p:spPr>
          <a:xfrm>
            <a:off x="4603881" y="4417759"/>
            <a:ext cx="4320776" cy="1384995"/>
          </a:xfrm>
          <a:prstGeom prst="rect">
            <a:avLst/>
          </a:prstGeom>
          <a:noFill/>
        </p:spPr>
        <p:txBody>
          <a:bodyPr wrap="square" rtlCol="0">
            <a:spAutoFit/>
          </a:bodyPr>
          <a:lstStyle/>
          <a:p>
            <a:r>
              <a:rPr lang="sv-SE" sz="1400" noProof="0" dirty="0">
                <a:solidFill>
                  <a:schemeClr val="tx1">
                    <a:lumMod val="50000"/>
                    <a:lumOff val="50000"/>
                  </a:schemeClr>
                </a:solidFill>
              </a:rPr>
              <a:t>Lätta, skira och </a:t>
            </a:r>
            <a:r>
              <a:rPr lang="sv-SE" sz="1400" noProof="0" dirty="0" err="1">
                <a:solidFill>
                  <a:schemeClr val="tx1">
                    <a:lumMod val="50000"/>
                    <a:lumOff val="50000"/>
                  </a:schemeClr>
                </a:solidFill>
              </a:rPr>
              <a:t>translucenta</a:t>
            </a:r>
            <a:r>
              <a:rPr lang="sv-SE" sz="1400" noProof="0" dirty="0">
                <a:solidFill>
                  <a:schemeClr val="tx1">
                    <a:lumMod val="50000"/>
                    <a:lumOff val="50000"/>
                  </a:schemeClr>
                </a:solidFill>
              </a:rPr>
              <a:t> material</a:t>
            </a:r>
          </a:p>
          <a:p>
            <a:pPr marL="285750" indent="-285750">
              <a:buFont typeface="Arial" panose="020B0604020202020204" pitchFamily="34" charset="0"/>
              <a:buChar char="•"/>
            </a:pPr>
            <a:r>
              <a:rPr lang="sv-SE" sz="1400" dirty="0">
                <a:solidFill>
                  <a:schemeClr val="tx1">
                    <a:lumMod val="50000"/>
                    <a:lumOff val="50000"/>
                  </a:schemeClr>
                </a:solidFill>
              </a:rPr>
              <a:t>Textil</a:t>
            </a:r>
          </a:p>
          <a:p>
            <a:pPr marL="285750" indent="-285750">
              <a:buFont typeface="Arial" panose="020B0604020202020204" pitchFamily="34" charset="0"/>
              <a:buChar char="•"/>
            </a:pPr>
            <a:r>
              <a:rPr lang="sv-SE" sz="1400" noProof="0" dirty="0">
                <a:solidFill>
                  <a:schemeClr val="tx1">
                    <a:lumMod val="50000"/>
                    <a:lumOff val="50000"/>
                  </a:schemeClr>
                </a:solidFill>
              </a:rPr>
              <a:t>Poly</a:t>
            </a:r>
            <a:r>
              <a:rPr lang="sv-SE" sz="1400" dirty="0">
                <a:solidFill>
                  <a:schemeClr val="tx1">
                    <a:lumMod val="50000"/>
                    <a:lumOff val="50000"/>
                  </a:schemeClr>
                </a:solidFill>
              </a:rPr>
              <a:t>karbonat</a:t>
            </a:r>
          </a:p>
          <a:p>
            <a:pPr marL="285750" indent="-285750">
              <a:buFont typeface="Arial" panose="020B0604020202020204" pitchFamily="34" charset="0"/>
              <a:buChar char="•"/>
            </a:pPr>
            <a:r>
              <a:rPr lang="sv-SE" sz="1400" noProof="0" dirty="0">
                <a:solidFill>
                  <a:schemeClr val="tx1">
                    <a:lumMod val="50000"/>
                    <a:lumOff val="50000"/>
                  </a:schemeClr>
                </a:solidFill>
              </a:rPr>
              <a:t>Glas</a:t>
            </a:r>
          </a:p>
          <a:p>
            <a:pPr marL="285750" indent="-285750">
              <a:buFont typeface="Arial" panose="020B0604020202020204" pitchFamily="34" charset="0"/>
              <a:buChar char="•"/>
            </a:pPr>
            <a:r>
              <a:rPr lang="sv-SE" sz="1400" dirty="0">
                <a:solidFill>
                  <a:schemeClr val="tx1">
                    <a:lumMod val="50000"/>
                    <a:lumOff val="50000"/>
                  </a:schemeClr>
                </a:solidFill>
              </a:rPr>
              <a:t>Metallnät</a:t>
            </a:r>
          </a:p>
          <a:p>
            <a:pPr marL="285750" indent="-285750">
              <a:buFont typeface="Arial" panose="020B0604020202020204" pitchFamily="34" charset="0"/>
              <a:buChar char="•"/>
            </a:pPr>
            <a:r>
              <a:rPr lang="sv-SE" sz="1400" noProof="0" dirty="0">
                <a:solidFill>
                  <a:schemeClr val="tx1">
                    <a:lumMod val="50000"/>
                    <a:lumOff val="50000"/>
                  </a:schemeClr>
                </a:solidFill>
              </a:rPr>
              <a:t>”</a:t>
            </a:r>
            <a:r>
              <a:rPr lang="sv-SE" sz="1400" noProof="0" dirty="0" err="1">
                <a:solidFill>
                  <a:schemeClr val="tx1">
                    <a:lumMod val="50000"/>
                    <a:lumOff val="50000"/>
                  </a:schemeClr>
                </a:solidFill>
              </a:rPr>
              <a:t>Random</a:t>
            </a:r>
            <a:r>
              <a:rPr lang="sv-SE" sz="1400" noProof="0" dirty="0">
                <a:solidFill>
                  <a:schemeClr val="tx1">
                    <a:lumMod val="50000"/>
                    <a:lumOff val="50000"/>
                  </a:schemeClr>
                </a:solidFill>
              </a:rPr>
              <a:t> Design”</a:t>
            </a:r>
          </a:p>
        </p:txBody>
      </p:sp>
      <p:pic>
        <p:nvPicPr>
          <p:cNvPr id="16" name="Bildobjekt 15">
            <a:extLst>
              <a:ext uri="{FF2B5EF4-FFF2-40B4-BE49-F238E27FC236}">
                <a16:creationId xmlns:a16="http://schemas.microsoft.com/office/drawing/2014/main" id="{C0CE9E3A-AA4D-80AE-EEA3-2FCF2983DB7C}"/>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rot="5400000">
            <a:off x="7247429" y="4630364"/>
            <a:ext cx="1916832" cy="1437624"/>
          </a:xfrm>
          <a:prstGeom prst="rect">
            <a:avLst/>
          </a:prstGeom>
        </p:spPr>
      </p:pic>
    </p:spTree>
    <p:extLst>
      <p:ext uri="{BB962C8B-B14F-4D97-AF65-F5344CB8AC3E}">
        <p14:creationId xmlns:p14="http://schemas.microsoft.com/office/powerpoint/2010/main" val="32216756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E5CF12-6659-99F8-EDDE-3C4ED93C00FF}"/>
            </a:ext>
          </a:extLst>
        </p:cNvPr>
        <p:cNvGrpSpPr/>
        <p:nvPr/>
      </p:nvGrpSpPr>
      <p:grpSpPr>
        <a:xfrm>
          <a:off x="0" y="0"/>
          <a:ext cx="0" cy="0"/>
          <a:chOff x="0" y="0"/>
          <a:chExt cx="0" cy="0"/>
        </a:xfrm>
      </p:grpSpPr>
      <p:sp>
        <p:nvSpPr>
          <p:cNvPr id="2" name="Platshållare för datum 1">
            <a:extLst>
              <a:ext uri="{FF2B5EF4-FFF2-40B4-BE49-F238E27FC236}">
                <a16:creationId xmlns:a16="http://schemas.microsoft.com/office/drawing/2014/main" id="{30423564-3380-08F9-96AC-609A41D624D6}"/>
              </a:ext>
            </a:extLst>
          </p:cNvPr>
          <p:cNvSpPr>
            <a:spLocks noGrp="1"/>
          </p:cNvSpPr>
          <p:nvPr>
            <p:ph type="dt" sz="half" idx="10"/>
          </p:nvPr>
        </p:nvSpPr>
        <p:spPr/>
        <p:txBody>
          <a:bodyPr/>
          <a:lstStyle/>
          <a:p>
            <a:fld id="{B18E065D-DB1C-42E3-B412-2B595C12E955}" type="datetime1">
              <a:rPr lang="sv-SE" smtClean="0"/>
              <a:t>2026-03-27</a:t>
            </a:fld>
            <a:endParaRPr lang="sv-SE" dirty="0"/>
          </a:p>
        </p:txBody>
      </p:sp>
      <p:sp>
        <p:nvSpPr>
          <p:cNvPr id="3" name="Platshållare för bildnummer 2">
            <a:extLst>
              <a:ext uri="{FF2B5EF4-FFF2-40B4-BE49-F238E27FC236}">
                <a16:creationId xmlns:a16="http://schemas.microsoft.com/office/drawing/2014/main" id="{40C4689C-4564-C2EE-5564-57AEDB3925B3}"/>
              </a:ext>
            </a:extLst>
          </p:cNvPr>
          <p:cNvSpPr>
            <a:spLocks noGrp="1"/>
          </p:cNvSpPr>
          <p:nvPr>
            <p:ph type="sldNum" sz="quarter" idx="12"/>
          </p:nvPr>
        </p:nvSpPr>
        <p:spPr/>
        <p:txBody>
          <a:bodyPr/>
          <a:lstStyle/>
          <a:p>
            <a:fld id="{2DCEB36A-D6BA-49C5-AA68-E976E307F95D}" type="slidenum">
              <a:rPr lang="sv-SE" smtClean="0"/>
              <a:t>13</a:t>
            </a:fld>
            <a:endParaRPr lang="sv-SE" dirty="0"/>
          </a:p>
        </p:txBody>
      </p:sp>
      <p:sp>
        <p:nvSpPr>
          <p:cNvPr id="5" name="Platshållare för sidfot 3">
            <a:extLst>
              <a:ext uri="{FF2B5EF4-FFF2-40B4-BE49-F238E27FC236}">
                <a16:creationId xmlns:a16="http://schemas.microsoft.com/office/drawing/2014/main" id="{EB69918E-B48F-82A1-BD1D-1C4D9AE01E54}"/>
              </a:ext>
            </a:extLst>
          </p:cNvPr>
          <p:cNvSpPr txBox="1">
            <a:spLocks/>
          </p:cNvSpPr>
          <p:nvPr/>
        </p:nvSpPr>
        <p:spPr>
          <a:xfrm>
            <a:off x="4038600" y="6273602"/>
            <a:ext cx="4114800" cy="365125"/>
          </a:xfrm>
          <a:prstGeom prst="rect">
            <a:avLst/>
          </a:prstGeom>
        </p:spPr>
        <p:txBody>
          <a:bodyPr vert="horz" lIns="91440" tIns="45720" rIns="91440" bIns="45720" rtlCol="0" anchor="ctr"/>
          <a:lstStyle>
            <a:defPPr>
              <a:defRPr lang="sv-SE"/>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sv-SE" sz="1600" noProof="0" dirty="0">
                <a:solidFill>
                  <a:schemeClr val="tx1">
                    <a:lumMod val="50000"/>
                    <a:lumOff val="50000"/>
                  </a:schemeClr>
                </a:solidFill>
              </a:rPr>
              <a:t>Ljudabsorption</a:t>
            </a:r>
          </a:p>
        </p:txBody>
      </p:sp>
      <p:pic>
        <p:nvPicPr>
          <p:cNvPr id="6" name="Bildobjekt 5">
            <a:extLst>
              <a:ext uri="{FF2B5EF4-FFF2-40B4-BE49-F238E27FC236}">
                <a16:creationId xmlns:a16="http://schemas.microsoft.com/office/drawing/2014/main" id="{A6A23EED-900B-C60D-57A7-294BFB830D3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5400000">
            <a:off x="-376435" y="1710313"/>
            <a:ext cx="5262398" cy="3946798"/>
          </a:xfrm>
          <a:prstGeom prst="rect">
            <a:avLst/>
          </a:prstGeom>
        </p:spPr>
      </p:pic>
      <p:pic>
        <p:nvPicPr>
          <p:cNvPr id="8" name="Bildobjekt 7">
            <a:extLst>
              <a:ext uri="{FF2B5EF4-FFF2-40B4-BE49-F238E27FC236}">
                <a16:creationId xmlns:a16="http://schemas.microsoft.com/office/drawing/2014/main" id="{50D230A2-1081-700E-C3B7-04B216E0CEE3}"/>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a:off x="8067012" y="1601602"/>
            <a:ext cx="4392712" cy="3294534"/>
          </a:xfrm>
          <a:prstGeom prst="rect">
            <a:avLst/>
          </a:prstGeom>
        </p:spPr>
      </p:pic>
      <p:pic>
        <p:nvPicPr>
          <p:cNvPr id="19" name="Bildobjekt 18">
            <a:extLst>
              <a:ext uri="{FF2B5EF4-FFF2-40B4-BE49-F238E27FC236}">
                <a16:creationId xmlns:a16="http://schemas.microsoft.com/office/drawing/2014/main" id="{130A74AE-1A37-7470-4B48-27C2AD1AF95A}"/>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5400000">
            <a:off x="3971601" y="1601602"/>
            <a:ext cx="4392712" cy="3294534"/>
          </a:xfrm>
          <a:prstGeom prst="rect">
            <a:avLst/>
          </a:prstGeom>
        </p:spPr>
      </p:pic>
      <p:pic>
        <p:nvPicPr>
          <p:cNvPr id="21" name="Bildobjekt 20">
            <a:extLst>
              <a:ext uri="{FF2B5EF4-FFF2-40B4-BE49-F238E27FC236}">
                <a16:creationId xmlns:a16="http://schemas.microsoft.com/office/drawing/2014/main" id="{5002D312-9EED-F262-DA7A-D0B356397313}"/>
              </a:ext>
            </a:extLst>
          </p:cNvPr>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a:xfrm rot="5400000">
            <a:off x="7335010" y="2220095"/>
            <a:ext cx="2562183" cy="3888076"/>
          </a:xfrm>
          <a:prstGeom prst="rect">
            <a:avLst/>
          </a:prstGeom>
        </p:spPr>
      </p:pic>
      <p:sp>
        <p:nvSpPr>
          <p:cNvPr id="17" name="textruta 16">
            <a:extLst>
              <a:ext uri="{FF2B5EF4-FFF2-40B4-BE49-F238E27FC236}">
                <a16:creationId xmlns:a16="http://schemas.microsoft.com/office/drawing/2014/main" id="{6F44BDE7-C148-DA0C-BD73-73666CAF5F62}"/>
              </a:ext>
            </a:extLst>
          </p:cNvPr>
          <p:cNvSpPr txBox="1"/>
          <p:nvPr/>
        </p:nvSpPr>
        <p:spPr>
          <a:xfrm>
            <a:off x="4520690" y="5449839"/>
            <a:ext cx="6399846" cy="738664"/>
          </a:xfrm>
          <a:prstGeom prst="rect">
            <a:avLst/>
          </a:prstGeom>
          <a:noFill/>
        </p:spPr>
        <p:txBody>
          <a:bodyPr wrap="square" rtlCol="0">
            <a:spAutoFit/>
          </a:bodyPr>
          <a:lstStyle/>
          <a:p>
            <a:r>
              <a:rPr lang="sv-SE" sz="1400" noProof="0" dirty="0">
                <a:solidFill>
                  <a:schemeClr val="tx1">
                    <a:lumMod val="50000"/>
                    <a:lumOff val="50000"/>
                  </a:schemeClr>
                </a:solidFill>
              </a:rPr>
              <a:t>Fyra nivåer av ljudabsorberande tillämpningar; 1 Undertak där armaturerna läggs till, 2 Undertak där armaturen ingår i </a:t>
            </a:r>
            <a:r>
              <a:rPr lang="sv-SE" sz="1400" noProof="0" dirty="0" err="1">
                <a:solidFill>
                  <a:schemeClr val="tx1">
                    <a:lumMod val="50000"/>
                    <a:lumOff val="50000"/>
                  </a:schemeClr>
                </a:solidFill>
              </a:rPr>
              <a:t>ljudbaffeln</a:t>
            </a:r>
            <a:r>
              <a:rPr lang="sv-SE" sz="1400" noProof="0" dirty="0">
                <a:solidFill>
                  <a:schemeClr val="tx1">
                    <a:lumMod val="50000"/>
                    <a:lumOff val="50000"/>
                  </a:schemeClr>
                </a:solidFill>
              </a:rPr>
              <a:t>, 3 Armatur d</a:t>
            </a:r>
            <a:r>
              <a:rPr lang="sv-SE" sz="1400" dirty="0">
                <a:solidFill>
                  <a:schemeClr val="tx1">
                    <a:lumMod val="50000"/>
                    <a:lumOff val="50000"/>
                  </a:schemeClr>
                </a:solidFill>
              </a:rPr>
              <a:t>är det ljudabsorberande materialet ”hängs på”, 4 En armatur designad för ljudabsorption från början.</a:t>
            </a:r>
            <a:endParaRPr lang="sv-SE" sz="1400" noProof="0" dirty="0">
              <a:solidFill>
                <a:schemeClr val="tx1">
                  <a:lumMod val="50000"/>
                  <a:lumOff val="50000"/>
                </a:schemeClr>
              </a:solidFill>
            </a:endParaRPr>
          </a:p>
        </p:txBody>
      </p:sp>
    </p:spTree>
    <p:extLst>
      <p:ext uri="{BB962C8B-B14F-4D97-AF65-F5344CB8AC3E}">
        <p14:creationId xmlns:p14="http://schemas.microsoft.com/office/powerpoint/2010/main" val="16595926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598B15-FC5A-3690-37D2-4608FB82409A}"/>
            </a:ext>
          </a:extLst>
        </p:cNvPr>
        <p:cNvGrpSpPr/>
        <p:nvPr/>
      </p:nvGrpSpPr>
      <p:grpSpPr>
        <a:xfrm>
          <a:off x="0" y="0"/>
          <a:ext cx="0" cy="0"/>
          <a:chOff x="0" y="0"/>
          <a:chExt cx="0" cy="0"/>
        </a:xfrm>
      </p:grpSpPr>
      <p:sp>
        <p:nvSpPr>
          <p:cNvPr id="2" name="Platshållare för datum 1">
            <a:extLst>
              <a:ext uri="{FF2B5EF4-FFF2-40B4-BE49-F238E27FC236}">
                <a16:creationId xmlns:a16="http://schemas.microsoft.com/office/drawing/2014/main" id="{9855D4A1-BAE4-12D9-85B2-CA3BE331E77B}"/>
              </a:ext>
            </a:extLst>
          </p:cNvPr>
          <p:cNvSpPr>
            <a:spLocks noGrp="1"/>
          </p:cNvSpPr>
          <p:nvPr>
            <p:ph type="dt" sz="half" idx="10"/>
          </p:nvPr>
        </p:nvSpPr>
        <p:spPr/>
        <p:txBody>
          <a:bodyPr/>
          <a:lstStyle/>
          <a:p>
            <a:fld id="{B18E065D-DB1C-42E3-B412-2B595C12E955}" type="datetime1">
              <a:rPr lang="sv-SE" smtClean="0"/>
              <a:t>2026-03-27</a:t>
            </a:fld>
            <a:endParaRPr lang="sv-SE" dirty="0"/>
          </a:p>
        </p:txBody>
      </p:sp>
      <p:sp>
        <p:nvSpPr>
          <p:cNvPr id="3" name="Platshållare för bildnummer 2">
            <a:extLst>
              <a:ext uri="{FF2B5EF4-FFF2-40B4-BE49-F238E27FC236}">
                <a16:creationId xmlns:a16="http://schemas.microsoft.com/office/drawing/2014/main" id="{7A5C88B5-30EE-1AAF-E16D-3BA00600EC80}"/>
              </a:ext>
            </a:extLst>
          </p:cNvPr>
          <p:cNvSpPr>
            <a:spLocks noGrp="1"/>
          </p:cNvSpPr>
          <p:nvPr>
            <p:ph type="sldNum" sz="quarter" idx="12"/>
          </p:nvPr>
        </p:nvSpPr>
        <p:spPr/>
        <p:txBody>
          <a:bodyPr/>
          <a:lstStyle/>
          <a:p>
            <a:fld id="{2DCEB36A-D6BA-49C5-AA68-E976E307F95D}" type="slidenum">
              <a:rPr lang="sv-SE" smtClean="0"/>
              <a:t>14</a:t>
            </a:fld>
            <a:endParaRPr lang="sv-SE" dirty="0"/>
          </a:p>
        </p:txBody>
      </p:sp>
      <p:pic>
        <p:nvPicPr>
          <p:cNvPr id="10" name="Bildobjekt 9">
            <a:extLst>
              <a:ext uri="{FF2B5EF4-FFF2-40B4-BE49-F238E27FC236}">
                <a16:creationId xmlns:a16="http://schemas.microsoft.com/office/drawing/2014/main" id="{3F8B3BE1-349E-4D2A-7760-6A1702AFF75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551465" y="3761929"/>
            <a:ext cx="3395728" cy="2546796"/>
          </a:xfrm>
          <a:prstGeom prst="rect">
            <a:avLst/>
          </a:prstGeom>
        </p:spPr>
      </p:pic>
      <p:pic>
        <p:nvPicPr>
          <p:cNvPr id="12" name="Bildobjekt 11">
            <a:extLst>
              <a:ext uri="{FF2B5EF4-FFF2-40B4-BE49-F238E27FC236}">
                <a16:creationId xmlns:a16="http://schemas.microsoft.com/office/drawing/2014/main" id="{E14332C8-AFDB-61EF-D8B3-9E6EFDD1936D}"/>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544272" y="1071563"/>
            <a:ext cx="3395727" cy="2546795"/>
          </a:xfrm>
          <a:prstGeom prst="rect">
            <a:avLst/>
          </a:prstGeom>
        </p:spPr>
      </p:pic>
      <p:pic>
        <p:nvPicPr>
          <p:cNvPr id="14" name="Bildobjekt 13">
            <a:extLst>
              <a:ext uri="{FF2B5EF4-FFF2-40B4-BE49-F238E27FC236}">
                <a16:creationId xmlns:a16="http://schemas.microsoft.com/office/drawing/2014/main" id="{DFE8D40E-C341-B9A2-6258-D2CC652CE450}"/>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5400000">
            <a:off x="-279899" y="1620652"/>
            <a:ext cx="4392711" cy="3294533"/>
          </a:xfrm>
          <a:prstGeom prst="rect">
            <a:avLst/>
          </a:prstGeom>
        </p:spPr>
      </p:pic>
      <p:pic>
        <p:nvPicPr>
          <p:cNvPr id="16" name="Bildobjekt 15">
            <a:extLst>
              <a:ext uri="{FF2B5EF4-FFF2-40B4-BE49-F238E27FC236}">
                <a16:creationId xmlns:a16="http://schemas.microsoft.com/office/drawing/2014/main" id="{CA4E94BA-CD5B-E269-33EE-3F59160D13F0}"/>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rot="5400000">
            <a:off x="3482757" y="1726686"/>
            <a:ext cx="5240980" cy="3930734"/>
          </a:xfrm>
          <a:prstGeom prst="rect">
            <a:avLst/>
          </a:prstGeom>
        </p:spPr>
      </p:pic>
      <p:sp>
        <p:nvSpPr>
          <p:cNvPr id="17" name="textruta 16">
            <a:extLst>
              <a:ext uri="{FF2B5EF4-FFF2-40B4-BE49-F238E27FC236}">
                <a16:creationId xmlns:a16="http://schemas.microsoft.com/office/drawing/2014/main" id="{50BD51AE-B02C-FDC7-7BDF-64C5EF8A4342}"/>
              </a:ext>
            </a:extLst>
          </p:cNvPr>
          <p:cNvSpPr txBox="1"/>
          <p:nvPr/>
        </p:nvSpPr>
        <p:spPr>
          <a:xfrm>
            <a:off x="500875" y="5534111"/>
            <a:ext cx="2831162" cy="738664"/>
          </a:xfrm>
          <a:prstGeom prst="rect">
            <a:avLst/>
          </a:prstGeom>
          <a:noFill/>
        </p:spPr>
        <p:txBody>
          <a:bodyPr wrap="square" rtlCol="0">
            <a:spAutoFit/>
          </a:bodyPr>
          <a:lstStyle/>
          <a:p>
            <a:r>
              <a:rPr lang="sv-SE" sz="1400" noProof="0" dirty="0">
                <a:solidFill>
                  <a:schemeClr val="tx1">
                    <a:lumMod val="50000"/>
                    <a:lumOff val="50000"/>
                  </a:schemeClr>
                </a:solidFill>
              </a:rPr>
              <a:t>Det mer traditionella sättet att absorbera ljud och ett nyare, friare sätt….</a:t>
            </a:r>
          </a:p>
        </p:txBody>
      </p:sp>
      <p:sp>
        <p:nvSpPr>
          <p:cNvPr id="4" name="Platshållare för sidfot 3">
            <a:extLst>
              <a:ext uri="{FF2B5EF4-FFF2-40B4-BE49-F238E27FC236}">
                <a16:creationId xmlns:a16="http://schemas.microsoft.com/office/drawing/2014/main" id="{8A4BC0EE-7FA8-EDFF-F9BD-F447D4AA8497}"/>
              </a:ext>
            </a:extLst>
          </p:cNvPr>
          <p:cNvSpPr txBox="1">
            <a:spLocks/>
          </p:cNvSpPr>
          <p:nvPr/>
        </p:nvSpPr>
        <p:spPr>
          <a:xfrm>
            <a:off x="4038600" y="6273602"/>
            <a:ext cx="4114800" cy="365125"/>
          </a:xfrm>
          <a:prstGeom prst="rect">
            <a:avLst/>
          </a:prstGeom>
        </p:spPr>
        <p:txBody>
          <a:bodyPr vert="horz" lIns="91440" tIns="45720" rIns="91440" bIns="45720" rtlCol="0" anchor="ctr"/>
          <a:lstStyle>
            <a:defPPr>
              <a:defRPr lang="sv-SE"/>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sv-SE" sz="1600" noProof="0" dirty="0">
                <a:solidFill>
                  <a:schemeClr val="tx1">
                    <a:lumMod val="50000"/>
                    <a:lumOff val="50000"/>
                  </a:schemeClr>
                </a:solidFill>
              </a:rPr>
              <a:t>Ljudabsorption</a:t>
            </a:r>
          </a:p>
        </p:txBody>
      </p:sp>
    </p:spTree>
    <p:extLst>
      <p:ext uri="{BB962C8B-B14F-4D97-AF65-F5344CB8AC3E}">
        <p14:creationId xmlns:p14="http://schemas.microsoft.com/office/powerpoint/2010/main" val="340600165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658C77-B6DB-C1BA-36D6-9107558B59CE}"/>
            </a:ext>
          </a:extLst>
        </p:cNvPr>
        <p:cNvGrpSpPr/>
        <p:nvPr/>
      </p:nvGrpSpPr>
      <p:grpSpPr>
        <a:xfrm>
          <a:off x="0" y="0"/>
          <a:ext cx="0" cy="0"/>
          <a:chOff x="0" y="0"/>
          <a:chExt cx="0" cy="0"/>
        </a:xfrm>
      </p:grpSpPr>
      <p:sp>
        <p:nvSpPr>
          <p:cNvPr id="2" name="Platshållare för datum 1">
            <a:extLst>
              <a:ext uri="{FF2B5EF4-FFF2-40B4-BE49-F238E27FC236}">
                <a16:creationId xmlns:a16="http://schemas.microsoft.com/office/drawing/2014/main" id="{8B3BD4BC-61BA-921B-5E21-2EE0C71328CD}"/>
              </a:ext>
            </a:extLst>
          </p:cNvPr>
          <p:cNvSpPr>
            <a:spLocks noGrp="1"/>
          </p:cNvSpPr>
          <p:nvPr>
            <p:ph type="dt" sz="half" idx="10"/>
          </p:nvPr>
        </p:nvSpPr>
        <p:spPr/>
        <p:txBody>
          <a:bodyPr/>
          <a:lstStyle/>
          <a:p>
            <a:fld id="{B18E065D-DB1C-42E3-B412-2B595C12E955}" type="datetime1">
              <a:rPr lang="sv-SE" smtClean="0"/>
              <a:t>2026-03-27</a:t>
            </a:fld>
            <a:endParaRPr lang="sv-SE" dirty="0"/>
          </a:p>
        </p:txBody>
      </p:sp>
      <p:sp>
        <p:nvSpPr>
          <p:cNvPr id="3" name="Platshållare för bildnummer 2">
            <a:extLst>
              <a:ext uri="{FF2B5EF4-FFF2-40B4-BE49-F238E27FC236}">
                <a16:creationId xmlns:a16="http://schemas.microsoft.com/office/drawing/2014/main" id="{D92C3CCE-799A-7EFA-36B6-33EE7A02B4B3}"/>
              </a:ext>
            </a:extLst>
          </p:cNvPr>
          <p:cNvSpPr>
            <a:spLocks noGrp="1"/>
          </p:cNvSpPr>
          <p:nvPr>
            <p:ph type="sldNum" sz="quarter" idx="12"/>
          </p:nvPr>
        </p:nvSpPr>
        <p:spPr/>
        <p:txBody>
          <a:bodyPr/>
          <a:lstStyle/>
          <a:p>
            <a:fld id="{2DCEB36A-D6BA-49C5-AA68-E976E307F95D}" type="slidenum">
              <a:rPr lang="sv-SE" smtClean="0"/>
              <a:t>15</a:t>
            </a:fld>
            <a:endParaRPr lang="sv-SE" dirty="0"/>
          </a:p>
        </p:txBody>
      </p:sp>
      <p:sp>
        <p:nvSpPr>
          <p:cNvPr id="5" name="Platshållare för sidfot 3">
            <a:extLst>
              <a:ext uri="{FF2B5EF4-FFF2-40B4-BE49-F238E27FC236}">
                <a16:creationId xmlns:a16="http://schemas.microsoft.com/office/drawing/2014/main" id="{ECE1E5DA-2D39-A741-2BD9-E7E12073FDE1}"/>
              </a:ext>
            </a:extLst>
          </p:cNvPr>
          <p:cNvSpPr txBox="1">
            <a:spLocks/>
          </p:cNvSpPr>
          <p:nvPr/>
        </p:nvSpPr>
        <p:spPr>
          <a:xfrm>
            <a:off x="4032482" y="6308725"/>
            <a:ext cx="4114800" cy="365125"/>
          </a:xfrm>
          <a:prstGeom prst="rect">
            <a:avLst/>
          </a:prstGeom>
        </p:spPr>
        <p:txBody>
          <a:bodyPr vert="horz" lIns="91440" tIns="45720" rIns="91440" bIns="45720" rtlCol="0" anchor="ctr"/>
          <a:lstStyle>
            <a:defPPr>
              <a:defRPr lang="sv-SE"/>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sv-SE" sz="1600" noProof="0" dirty="0">
                <a:solidFill>
                  <a:schemeClr val="tx1">
                    <a:lumMod val="50000"/>
                    <a:lumOff val="50000"/>
                  </a:schemeClr>
                </a:solidFill>
              </a:rPr>
              <a:t>Ljudabsorption</a:t>
            </a:r>
          </a:p>
        </p:txBody>
      </p:sp>
      <p:sp>
        <p:nvSpPr>
          <p:cNvPr id="17" name="textruta 16">
            <a:extLst>
              <a:ext uri="{FF2B5EF4-FFF2-40B4-BE49-F238E27FC236}">
                <a16:creationId xmlns:a16="http://schemas.microsoft.com/office/drawing/2014/main" id="{A982E4FE-0873-0128-4088-0D4F2CB53614}"/>
              </a:ext>
            </a:extLst>
          </p:cNvPr>
          <p:cNvSpPr txBox="1"/>
          <p:nvPr/>
        </p:nvSpPr>
        <p:spPr>
          <a:xfrm>
            <a:off x="4488733" y="5383919"/>
            <a:ext cx="2831162" cy="954107"/>
          </a:xfrm>
          <a:prstGeom prst="rect">
            <a:avLst/>
          </a:prstGeom>
          <a:noFill/>
        </p:spPr>
        <p:txBody>
          <a:bodyPr wrap="square" rtlCol="0">
            <a:spAutoFit/>
          </a:bodyPr>
          <a:lstStyle/>
          <a:p>
            <a:pPr marL="285750" indent="-285750">
              <a:buFont typeface="Arial" panose="020B0604020202020204" pitchFamily="34" charset="0"/>
              <a:buChar char="•"/>
            </a:pPr>
            <a:r>
              <a:rPr lang="sv-SE" sz="1400" noProof="0" dirty="0">
                <a:solidFill>
                  <a:schemeClr val="tx1">
                    <a:lumMod val="50000"/>
                    <a:lumOff val="50000"/>
                  </a:schemeClr>
                </a:solidFill>
              </a:rPr>
              <a:t>Moduler</a:t>
            </a:r>
          </a:p>
          <a:p>
            <a:pPr marL="285750" indent="-285750">
              <a:buFont typeface="Arial" panose="020B0604020202020204" pitchFamily="34" charset="0"/>
              <a:buChar char="•"/>
            </a:pPr>
            <a:r>
              <a:rPr lang="sv-SE" sz="1400" dirty="0">
                <a:solidFill>
                  <a:schemeClr val="tx1">
                    <a:lumMod val="50000"/>
                    <a:lumOff val="50000"/>
                  </a:schemeClr>
                </a:solidFill>
              </a:rPr>
              <a:t>Byggnation</a:t>
            </a:r>
          </a:p>
          <a:p>
            <a:pPr marL="285750" indent="-285750">
              <a:buFont typeface="Arial" panose="020B0604020202020204" pitchFamily="34" charset="0"/>
              <a:buChar char="•"/>
            </a:pPr>
            <a:r>
              <a:rPr lang="sv-SE" sz="1400" dirty="0">
                <a:solidFill>
                  <a:schemeClr val="tx1">
                    <a:lumMod val="50000"/>
                    <a:lumOff val="50000"/>
                  </a:schemeClr>
                </a:solidFill>
              </a:rPr>
              <a:t>Kombinationer</a:t>
            </a:r>
          </a:p>
          <a:p>
            <a:pPr marL="285750" indent="-285750">
              <a:buFont typeface="Arial" panose="020B0604020202020204" pitchFamily="34" charset="0"/>
              <a:buChar char="•"/>
            </a:pPr>
            <a:r>
              <a:rPr lang="sv-SE" sz="1400" noProof="0" dirty="0">
                <a:solidFill>
                  <a:schemeClr val="tx1">
                    <a:lumMod val="50000"/>
                    <a:lumOff val="50000"/>
                  </a:schemeClr>
                </a:solidFill>
              </a:rPr>
              <a:t>Helhetsestetik </a:t>
            </a:r>
          </a:p>
        </p:txBody>
      </p:sp>
      <p:pic>
        <p:nvPicPr>
          <p:cNvPr id="8" name="Bildobjekt 7">
            <a:extLst>
              <a:ext uri="{FF2B5EF4-FFF2-40B4-BE49-F238E27FC236}">
                <a16:creationId xmlns:a16="http://schemas.microsoft.com/office/drawing/2014/main" id="{E06477B2-9B0A-6BEC-EDEA-6658D00D0D2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5400000">
            <a:off x="-414364" y="1709539"/>
            <a:ext cx="5256212" cy="3942159"/>
          </a:xfrm>
          <a:prstGeom prst="rect">
            <a:avLst/>
          </a:prstGeom>
        </p:spPr>
      </p:pic>
      <p:pic>
        <p:nvPicPr>
          <p:cNvPr id="10" name="Bildobjekt 9">
            <a:extLst>
              <a:ext uri="{FF2B5EF4-FFF2-40B4-BE49-F238E27FC236}">
                <a16:creationId xmlns:a16="http://schemas.microsoft.com/office/drawing/2014/main" id="{1C978E59-B5D6-4677-0F30-5038F80D91A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a:off x="7350151" y="1709540"/>
            <a:ext cx="5256213" cy="3942160"/>
          </a:xfrm>
          <a:prstGeom prst="rect">
            <a:avLst/>
          </a:prstGeom>
        </p:spPr>
      </p:pic>
      <p:pic>
        <p:nvPicPr>
          <p:cNvPr id="12" name="Bildobjekt 11">
            <a:extLst>
              <a:ext uri="{FF2B5EF4-FFF2-40B4-BE49-F238E27FC236}">
                <a16:creationId xmlns:a16="http://schemas.microsoft.com/office/drawing/2014/main" id="{097FD5A0-BE7E-3543-5103-3D772307B2B7}"/>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5400000">
            <a:off x="3935648" y="1592601"/>
            <a:ext cx="4320704" cy="3240528"/>
          </a:xfrm>
          <a:prstGeom prst="rect">
            <a:avLst/>
          </a:prstGeom>
        </p:spPr>
      </p:pic>
    </p:spTree>
    <p:extLst>
      <p:ext uri="{BB962C8B-B14F-4D97-AF65-F5344CB8AC3E}">
        <p14:creationId xmlns:p14="http://schemas.microsoft.com/office/powerpoint/2010/main" val="20028729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4706DA-F27C-8F33-1253-5DEEC30C0608}"/>
            </a:ext>
          </a:extLst>
        </p:cNvPr>
        <p:cNvGrpSpPr/>
        <p:nvPr/>
      </p:nvGrpSpPr>
      <p:grpSpPr>
        <a:xfrm>
          <a:off x="0" y="0"/>
          <a:ext cx="0" cy="0"/>
          <a:chOff x="0" y="0"/>
          <a:chExt cx="0" cy="0"/>
        </a:xfrm>
      </p:grpSpPr>
      <p:sp>
        <p:nvSpPr>
          <p:cNvPr id="2" name="Platshållare för datum 1">
            <a:extLst>
              <a:ext uri="{FF2B5EF4-FFF2-40B4-BE49-F238E27FC236}">
                <a16:creationId xmlns:a16="http://schemas.microsoft.com/office/drawing/2014/main" id="{9B965E88-10CE-4FC0-8E0C-CCFF18C6CDCB}"/>
              </a:ext>
            </a:extLst>
          </p:cNvPr>
          <p:cNvSpPr>
            <a:spLocks noGrp="1"/>
          </p:cNvSpPr>
          <p:nvPr>
            <p:ph type="dt" sz="half" idx="10"/>
          </p:nvPr>
        </p:nvSpPr>
        <p:spPr/>
        <p:txBody>
          <a:bodyPr/>
          <a:lstStyle/>
          <a:p>
            <a:fld id="{B18E065D-DB1C-42E3-B412-2B595C12E955}" type="datetime1">
              <a:rPr lang="sv-SE" smtClean="0"/>
              <a:t>2026-03-27</a:t>
            </a:fld>
            <a:endParaRPr lang="sv-SE" dirty="0"/>
          </a:p>
        </p:txBody>
      </p:sp>
      <p:sp>
        <p:nvSpPr>
          <p:cNvPr id="3" name="Platshållare för bildnummer 2">
            <a:extLst>
              <a:ext uri="{FF2B5EF4-FFF2-40B4-BE49-F238E27FC236}">
                <a16:creationId xmlns:a16="http://schemas.microsoft.com/office/drawing/2014/main" id="{576439F6-0FE7-2F67-4DDB-91E0347847DE}"/>
              </a:ext>
            </a:extLst>
          </p:cNvPr>
          <p:cNvSpPr>
            <a:spLocks noGrp="1"/>
          </p:cNvSpPr>
          <p:nvPr>
            <p:ph type="sldNum" sz="quarter" idx="12"/>
          </p:nvPr>
        </p:nvSpPr>
        <p:spPr/>
        <p:txBody>
          <a:bodyPr/>
          <a:lstStyle/>
          <a:p>
            <a:fld id="{2DCEB36A-D6BA-49C5-AA68-E976E307F95D}" type="slidenum">
              <a:rPr lang="sv-SE" smtClean="0"/>
              <a:t>16</a:t>
            </a:fld>
            <a:endParaRPr lang="sv-SE" dirty="0"/>
          </a:p>
        </p:txBody>
      </p:sp>
      <p:sp>
        <p:nvSpPr>
          <p:cNvPr id="5" name="Platshållare för sidfot 3">
            <a:extLst>
              <a:ext uri="{FF2B5EF4-FFF2-40B4-BE49-F238E27FC236}">
                <a16:creationId xmlns:a16="http://schemas.microsoft.com/office/drawing/2014/main" id="{3F0792B3-332F-EFFA-ED67-17006ABC0820}"/>
              </a:ext>
            </a:extLst>
          </p:cNvPr>
          <p:cNvSpPr txBox="1">
            <a:spLocks/>
          </p:cNvSpPr>
          <p:nvPr/>
        </p:nvSpPr>
        <p:spPr>
          <a:xfrm>
            <a:off x="4032482" y="6308725"/>
            <a:ext cx="4114800" cy="365125"/>
          </a:xfrm>
          <a:prstGeom prst="rect">
            <a:avLst/>
          </a:prstGeom>
        </p:spPr>
        <p:txBody>
          <a:bodyPr vert="horz" lIns="91440" tIns="45720" rIns="91440" bIns="45720" rtlCol="0" anchor="ctr"/>
          <a:lstStyle>
            <a:defPPr>
              <a:defRPr lang="sv-SE"/>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sv-SE" sz="1600" noProof="0" dirty="0">
                <a:solidFill>
                  <a:schemeClr val="tx1">
                    <a:lumMod val="50000"/>
                    <a:lumOff val="50000"/>
                  </a:schemeClr>
                </a:solidFill>
              </a:rPr>
              <a:t>Ljudabsorption hos </a:t>
            </a:r>
            <a:r>
              <a:rPr lang="sv-SE" sz="1600" noProof="0" dirty="0" err="1">
                <a:solidFill>
                  <a:schemeClr val="tx1">
                    <a:lumMod val="50000"/>
                    <a:lumOff val="50000"/>
                  </a:schemeClr>
                </a:solidFill>
              </a:rPr>
              <a:t>Zumtobel</a:t>
            </a:r>
            <a:endParaRPr lang="sv-SE" sz="1600" noProof="0" dirty="0">
              <a:solidFill>
                <a:schemeClr val="tx1">
                  <a:lumMod val="50000"/>
                  <a:lumOff val="50000"/>
                </a:schemeClr>
              </a:solidFill>
            </a:endParaRPr>
          </a:p>
        </p:txBody>
      </p:sp>
      <p:pic>
        <p:nvPicPr>
          <p:cNvPr id="6" name="Bildobjekt 5">
            <a:extLst>
              <a:ext uri="{FF2B5EF4-FFF2-40B4-BE49-F238E27FC236}">
                <a16:creationId xmlns:a16="http://schemas.microsoft.com/office/drawing/2014/main" id="{04057379-2DFF-B17A-0296-4171A0B40ED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5400000">
            <a:off x="7595447" y="1712173"/>
            <a:ext cx="5253203" cy="3939902"/>
          </a:xfrm>
          <a:prstGeom prst="rect">
            <a:avLst/>
          </a:prstGeom>
        </p:spPr>
      </p:pic>
      <p:pic>
        <p:nvPicPr>
          <p:cNvPr id="8" name="Bildobjekt 7">
            <a:extLst>
              <a:ext uri="{FF2B5EF4-FFF2-40B4-BE49-F238E27FC236}">
                <a16:creationId xmlns:a16="http://schemas.microsoft.com/office/drawing/2014/main" id="{4A937CAF-F086-D5A6-4811-544D507000B0}"/>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a:off x="-668887" y="1712172"/>
            <a:ext cx="5253203" cy="3939902"/>
          </a:xfrm>
          <a:prstGeom prst="rect">
            <a:avLst/>
          </a:prstGeom>
        </p:spPr>
      </p:pic>
      <p:pic>
        <p:nvPicPr>
          <p:cNvPr id="10" name="Bildobjekt 9">
            <a:extLst>
              <a:ext uri="{FF2B5EF4-FFF2-40B4-BE49-F238E27FC236}">
                <a16:creationId xmlns:a16="http://schemas.microsoft.com/office/drawing/2014/main" id="{054CEC2B-C3F6-6EB8-1EB2-1EC7376F7490}"/>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5400000">
            <a:off x="3441349" y="1712173"/>
            <a:ext cx="5253203" cy="3939902"/>
          </a:xfrm>
          <a:prstGeom prst="rect">
            <a:avLst/>
          </a:prstGeom>
        </p:spPr>
      </p:pic>
      <p:sp>
        <p:nvSpPr>
          <p:cNvPr id="17" name="textruta 16">
            <a:extLst>
              <a:ext uri="{FF2B5EF4-FFF2-40B4-BE49-F238E27FC236}">
                <a16:creationId xmlns:a16="http://schemas.microsoft.com/office/drawing/2014/main" id="{107B62A6-C8ED-37B3-8BA0-26F7074874A6}"/>
              </a:ext>
            </a:extLst>
          </p:cNvPr>
          <p:cNvSpPr txBox="1"/>
          <p:nvPr/>
        </p:nvSpPr>
        <p:spPr>
          <a:xfrm>
            <a:off x="4823859" y="4869160"/>
            <a:ext cx="3384376" cy="738664"/>
          </a:xfrm>
          <a:prstGeom prst="rect">
            <a:avLst/>
          </a:prstGeom>
          <a:noFill/>
        </p:spPr>
        <p:txBody>
          <a:bodyPr wrap="square" rtlCol="0">
            <a:spAutoFit/>
          </a:bodyPr>
          <a:lstStyle/>
          <a:p>
            <a:r>
              <a:rPr lang="sv-SE" sz="1400" noProof="0" dirty="0">
                <a:solidFill>
                  <a:schemeClr val="bg1"/>
                </a:solidFill>
              </a:rPr>
              <a:t>Armaturen som konst, ljudabsorption, ljuskällor i två nivåer, centralt och i blommans mitt</a:t>
            </a:r>
            <a:r>
              <a:rPr lang="sv-SE" sz="1400" dirty="0">
                <a:solidFill>
                  <a:schemeClr val="tx1">
                    <a:lumMod val="50000"/>
                    <a:lumOff val="50000"/>
                  </a:schemeClr>
                </a:solidFill>
              </a:rPr>
              <a:t>.</a:t>
            </a:r>
            <a:endParaRPr lang="sv-SE" sz="1400" noProof="0" dirty="0">
              <a:solidFill>
                <a:schemeClr val="tx1">
                  <a:lumMod val="50000"/>
                  <a:lumOff val="50000"/>
                </a:schemeClr>
              </a:solidFill>
            </a:endParaRPr>
          </a:p>
        </p:txBody>
      </p:sp>
    </p:spTree>
    <p:extLst>
      <p:ext uri="{BB962C8B-B14F-4D97-AF65-F5344CB8AC3E}">
        <p14:creationId xmlns:p14="http://schemas.microsoft.com/office/powerpoint/2010/main" val="152118651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2A3AF5-6183-D034-782D-5E0A5BBC1CB2}"/>
            </a:ext>
          </a:extLst>
        </p:cNvPr>
        <p:cNvGrpSpPr/>
        <p:nvPr/>
      </p:nvGrpSpPr>
      <p:grpSpPr>
        <a:xfrm>
          <a:off x="0" y="0"/>
          <a:ext cx="0" cy="0"/>
          <a:chOff x="0" y="0"/>
          <a:chExt cx="0" cy="0"/>
        </a:xfrm>
      </p:grpSpPr>
      <p:sp>
        <p:nvSpPr>
          <p:cNvPr id="2" name="Platshållare för datum 1">
            <a:extLst>
              <a:ext uri="{FF2B5EF4-FFF2-40B4-BE49-F238E27FC236}">
                <a16:creationId xmlns:a16="http://schemas.microsoft.com/office/drawing/2014/main" id="{8950282C-DBD5-7358-6CEE-2EF3C8DFBF56}"/>
              </a:ext>
            </a:extLst>
          </p:cNvPr>
          <p:cNvSpPr>
            <a:spLocks noGrp="1"/>
          </p:cNvSpPr>
          <p:nvPr>
            <p:ph type="dt" sz="half" idx="10"/>
          </p:nvPr>
        </p:nvSpPr>
        <p:spPr/>
        <p:txBody>
          <a:bodyPr/>
          <a:lstStyle/>
          <a:p>
            <a:fld id="{B18E065D-DB1C-42E3-B412-2B595C12E955}" type="datetime1">
              <a:rPr lang="sv-SE" smtClean="0"/>
              <a:t>2026-03-27</a:t>
            </a:fld>
            <a:endParaRPr lang="sv-SE" dirty="0"/>
          </a:p>
        </p:txBody>
      </p:sp>
      <p:sp>
        <p:nvSpPr>
          <p:cNvPr id="3" name="Platshållare för bildnummer 2">
            <a:extLst>
              <a:ext uri="{FF2B5EF4-FFF2-40B4-BE49-F238E27FC236}">
                <a16:creationId xmlns:a16="http://schemas.microsoft.com/office/drawing/2014/main" id="{1C83EEEB-E389-9E32-85AD-93540D82D524}"/>
              </a:ext>
            </a:extLst>
          </p:cNvPr>
          <p:cNvSpPr>
            <a:spLocks noGrp="1"/>
          </p:cNvSpPr>
          <p:nvPr>
            <p:ph type="sldNum" sz="quarter" idx="12"/>
          </p:nvPr>
        </p:nvSpPr>
        <p:spPr/>
        <p:txBody>
          <a:bodyPr/>
          <a:lstStyle/>
          <a:p>
            <a:fld id="{2DCEB36A-D6BA-49C5-AA68-E976E307F95D}" type="slidenum">
              <a:rPr lang="sv-SE" smtClean="0"/>
              <a:t>17</a:t>
            </a:fld>
            <a:endParaRPr lang="sv-SE" dirty="0"/>
          </a:p>
        </p:txBody>
      </p:sp>
      <p:sp>
        <p:nvSpPr>
          <p:cNvPr id="5" name="Platshållare för sidfot 3">
            <a:extLst>
              <a:ext uri="{FF2B5EF4-FFF2-40B4-BE49-F238E27FC236}">
                <a16:creationId xmlns:a16="http://schemas.microsoft.com/office/drawing/2014/main" id="{2E9798E3-78BD-D8D1-9AED-1EBC8CDAE3EE}"/>
              </a:ext>
            </a:extLst>
          </p:cNvPr>
          <p:cNvSpPr txBox="1">
            <a:spLocks/>
          </p:cNvSpPr>
          <p:nvPr/>
        </p:nvSpPr>
        <p:spPr>
          <a:xfrm>
            <a:off x="4032482" y="6308725"/>
            <a:ext cx="4114800" cy="365125"/>
          </a:xfrm>
          <a:prstGeom prst="rect">
            <a:avLst/>
          </a:prstGeom>
        </p:spPr>
        <p:txBody>
          <a:bodyPr vert="horz" lIns="91440" tIns="45720" rIns="91440" bIns="45720" rtlCol="0" anchor="ctr"/>
          <a:lstStyle>
            <a:defPPr>
              <a:defRPr lang="sv-SE"/>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sv-SE" sz="1600" noProof="0" dirty="0">
                <a:solidFill>
                  <a:schemeClr val="tx1">
                    <a:lumMod val="50000"/>
                    <a:lumOff val="50000"/>
                  </a:schemeClr>
                </a:solidFill>
              </a:rPr>
              <a:t>Designers Wästberg</a:t>
            </a:r>
          </a:p>
        </p:txBody>
      </p:sp>
      <p:pic>
        <p:nvPicPr>
          <p:cNvPr id="6" name="Bildobjekt 5">
            <a:extLst>
              <a:ext uri="{FF2B5EF4-FFF2-40B4-BE49-F238E27FC236}">
                <a16:creationId xmlns:a16="http://schemas.microsoft.com/office/drawing/2014/main" id="{D4CEFB8F-9939-6CDD-1A1E-7D373534562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5400000">
            <a:off x="3501319" y="1722042"/>
            <a:ext cx="5241923" cy="3931443"/>
          </a:xfrm>
          <a:prstGeom prst="rect">
            <a:avLst/>
          </a:prstGeom>
        </p:spPr>
      </p:pic>
      <p:pic>
        <p:nvPicPr>
          <p:cNvPr id="8" name="Bildobjekt 7">
            <a:extLst>
              <a:ext uri="{FF2B5EF4-FFF2-40B4-BE49-F238E27FC236}">
                <a16:creationId xmlns:a16="http://schemas.microsoft.com/office/drawing/2014/main" id="{5573A6CE-2DAE-7969-E510-6994B488950F}"/>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a:off x="-582732" y="1709539"/>
            <a:ext cx="5256212" cy="3942159"/>
          </a:xfrm>
          <a:prstGeom prst="rect">
            <a:avLst/>
          </a:prstGeom>
        </p:spPr>
      </p:pic>
      <p:pic>
        <p:nvPicPr>
          <p:cNvPr id="10" name="Bildobjekt 9">
            <a:extLst>
              <a:ext uri="{FF2B5EF4-FFF2-40B4-BE49-F238E27FC236}">
                <a16:creationId xmlns:a16="http://schemas.microsoft.com/office/drawing/2014/main" id="{C5FFB12F-1A01-218A-E863-B840315FAB5A}"/>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5400000">
            <a:off x="7532188" y="1709540"/>
            <a:ext cx="5256212" cy="3942159"/>
          </a:xfrm>
          <a:prstGeom prst="rect">
            <a:avLst/>
          </a:prstGeom>
        </p:spPr>
      </p:pic>
      <p:sp>
        <p:nvSpPr>
          <p:cNvPr id="17" name="textruta 16">
            <a:extLst>
              <a:ext uri="{FF2B5EF4-FFF2-40B4-BE49-F238E27FC236}">
                <a16:creationId xmlns:a16="http://schemas.microsoft.com/office/drawing/2014/main" id="{821CC7BB-6570-7056-93F0-853E150FED95}"/>
              </a:ext>
            </a:extLst>
          </p:cNvPr>
          <p:cNvSpPr txBox="1"/>
          <p:nvPr/>
        </p:nvSpPr>
        <p:spPr>
          <a:xfrm>
            <a:off x="8328248" y="4838407"/>
            <a:ext cx="2808312" cy="954107"/>
          </a:xfrm>
          <a:prstGeom prst="rect">
            <a:avLst/>
          </a:prstGeom>
          <a:noFill/>
        </p:spPr>
        <p:txBody>
          <a:bodyPr wrap="square" rtlCol="0">
            <a:spAutoFit/>
          </a:bodyPr>
          <a:lstStyle/>
          <a:p>
            <a:r>
              <a:rPr lang="sv-SE" sz="1400" noProof="0" dirty="0">
                <a:solidFill>
                  <a:schemeClr val="bg1"/>
                </a:solidFill>
              </a:rPr>
              <a:t>Wästberg - Arbetar med kända designers och arkitekter i ett sparsmakat formspråk och fina material. Vill bli belysningens B&amp;O? </a:t>
            </a:r>
          </a:p>
        </p:txBody>
      </p:sp>
    </p:spTree>
    <p:extLst>
      <p:ext uri="{BB962C8B-B14F-4D97-AF65-F5344CB8AC3E}">
        <p14:creationId xmlns:p14="http://schemas.microsoft.com/office/powerpoint/2010/main" val="274839892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278C29-342A-99FC-353E-1D1425302248}"/>
            </a:ext>
          </a:extLst>
        </p:cNvPr>
        <p:cNvGrpSpPr/>
        <p:nvPr/>
      </p:nvGrpSpPr>
      <p:grpSpPr>
        <a:xfrm>
          <a:off x="0" y="0"/>
          <a:ext cx="0" cy="0"/>
          <a:chOff x="0" y="0"/>
          <a:chExt cx="0" cy="0"/>
        </a:xfrm>
      </p:grpSpPr>
      <p:sp>
        <p:nvSpPr>
          <p:cNvPr id="2" name="Platshållare för datum 1">
            <a:extLst>
              <a:ext uri="{FF2B5EF4-FFF2-40B4-BE49-F238E27FC236}">
                <a16:creationId xmlns:a16="http://schemas.microsoft.com/office/drawing/2014/main" id="{3717C7DB-961D-ABA9-FCDB-E0B9C3F05F20}"/>
              </a:ext>
            </a:extLst>
          </p:cNvPr>
          <p:cNvSpPr>
            <a:spLocks noGrp="1"/>
          </p:cNvSpPr>
          <p:nvPr>
            <p:ph type="dt" sz="half" idx="10"/>
          </p:nvPr>
        </p:nvSpPr>
        <p:spPr/>
        <p:txBody>
          <a:bodyPr/>
          <a:lstStyle/>
          <a:p>
            <a:fld id="{B18E065D-DB1C-42E3-B412-2B595C12E955}" type="datetime1">
              <a:rPr lang="sv-SE" smtClean="0"/>
              <a:t>2026-03-27</a:t>
            </a:fld>
            <a:endParaRPr lang="sv-SE" dirty="0"/>
          </a:p>
        </p:txBody>
      </p:sp>
      <p:sp>
        <p:nvSpPr>
          <p:cNvPr id="3" name="Platshållare för bildnummer 2">
            <a:extLst>
              <a:ext uri="{FF2B5EF4-FFF2-40B4-BE49-F238E27FC236}">
                <a16:creationId xmlns:a16="http://schemas.microsoft.com/office/drawing/2014/main" id="{CB3EB59F-6BBF-7472-E013-D66DDF335A49}"/>
              </a:ext>
            </a:extLst>
          </p:cNvPr>
          <p:cNvSpPr>
            <a:spLocks noGrp="1"/>
          </p:cNvSpPr>
          <p:nvPr>
            <p:ph type="sldNum" sz="quarter" idx="12"/>
          </p:nvPr>
        </p:nvSpPr>
        <p:spPr/>
        <p:txBody>
          <a:bodyPr/>
          <a:lstStyle/>
          <a:p>
            <a:fld id="{2DCEB36A-D6BA-49C5-AA68-E976E307F95D}" type="slidenum">
              <a:rPr lang="sv-SE" smtClean="0"/>
              <a:t>18</a:t>
            </a:fld>
            <a:endParaRPr lang="sv-SE" dirty="0"/>
          </a:p>
        </p:txBody>
      </p:sp>
      <p:pic>
        <p:nvPicPr>
          <p:cNvPr id="6" name="Bildobjekt 5">
            <a:extLst>
              <a:ext uri="{FF2B5EF4-FFF2-40B4-BE49-F238E27FC236}">
                <a16:creationId xmlns:a16="http://schemas.microsoft.com/office/drawing/2014/main" id="{80EC8686-E170-EB59-2560-B5454516A355}"/>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5400000">
            <a:off x="2489677" y="2573210"/>
            <a:ext cx="4269160" cy="3201870"/>
          </a:xfrm>
          <a:prstGeom prst="rect">
            <a:avLst/>
          </a:prstGeom>
        </p:spPr>
      </p:pic>
      <p:pic>
        <p:nvPicPr>
          <p:cNvPr id="8" name="Bildobjekt 7">
            <a:extLst>
              <a:ext uri="{FF2B5EF4-FFF2-40B4-BE49-F238E27FC236}">
                <a16:creationId xmlns:a16="http://schemas.microsoft.com/office/drawing/2014/main" id="{31DCCFE4-ABAA-7C18-9422-89A2AE09A3D2}"/>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a:off x="-286866" y="1586158"/>
            <a:ext cx="4269160" cy="3201870"/>
          </a:xfrm>
          <a:prstGeom prst="rect">
            <a:avLst/>
          </a:prstGeom>
        </p:spPr>
      </p:pic>
      <p:pic>
        <p:nvPicPr>
          <p:cNvPr id="10" name="Bildobjekt 9">
            <a:extLst>
              <a:ext uri="{FF2B5EF4-FFF2-40B4-BE49-F238E27FC236}">
                <a16:creationId xmlns:a16="http://schemas.microsoft.com/office/drawing/2014/main" id="{A8657D03-93E1-D9DB-4173-D4979DBFB669}"/>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5400000">
            <a:off x="5270986" y="1828065"/>
            <a:ext cx="4269160" cy="3201870"/>
          </a:xfrm>
          <a:prstGeom prst="rect">
            <a:avLst/>
          </a:prstGeom>
        </p:spPr>
      </p:pic>
      <p:pic>
        <p:nvPicPr>
          <p:cNvPr id="12" name="Bildobjekt 11">
            <a:extLst>
              <a:ext uri="{FF2B5EF4-FFF2-40B4-BE49-F238E27FC236}">
                <a16:creationId xmlns:a16="http://schemas.microsoft.com/office/drawing/2014/main" id="{45B850B5-43D6-7CAF-39A9-667665F0D3C9}"/>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rot="5400000">
            <a:off x="8209706" y="2452120"/>
            <a:ext cx="4269160" cy="3201870"/>
          </a:xfrm>
          <a:prstGeom prst="rect">
            <a:avLst/>
          </a:prstGeom>
        </p:spPr>
      </p:pic>
      <p:sp>
        <p:nvSpPr>
          <p:cNvPr id="17" name="textruta 16">
            <a:extLst>
              <a:ext uri="{FF2B5EF4-FFF2-40B4-BE49-F238E27FC236}">
                <a16:creationId xmlns:a16="http://schemas.microsoft.com/office/drawing/2014/main" id="{E7A800FE-E7FA-7C81-AC6E-C602B2385C39}"/>
              </a:ext>
            </a:extLst>
          </p:cNvPr>
          <p:cNvSpPr txBox="1"/>
          <p:nvPr/>
        </p:nvSpPr>
        <p:spPr>
          <a:xfrm>
            <a:off x="3580141" y="1238262"/>
            <a:ext cx="2088232" cy="307777"/>
          </a:xfrm>
          <a:prstGeom prst="rect">
            <a:avLst/>
          </a:prstGeom>
          <a:noFill/>
        </p:spPr>
        <p:txBody>
          <a:bodyPr wrap="square" rtlCol="0">
            <a:spAutoFit/>
          </a:bodyPr>
          <a:lstStyle/>
          <a:p>
            <a:r>
              <a:rPr lang="sv-SE" sz="1400" noProof="0" dirty="0">
                <a:solidFill>
                  <a:schemeClr val="tx1">
                    <a:lumMod val="50000"/>
                    <a:lumOff val="50000"/>
                  </a:schemeClr>
                </a:solidFill>
              </a:rPr>
              <a:t>Minimalism</a:t>
            </a:r>
          </a:p>
        </p:txBody>
      </p:sp>
      <p:sp>
        <p:nvSpPr>
          <p:cNvPr id="13" name="textruta 12">
            <a:extLst>
              <a:ext uri="{FF2B5EF4-FFF2-40B4-BE49-F238E27FC236}">
                <a16:creationId xmlns:a16="http://schemas.microsoft.com/office/drawing/2014/main" id="{2F9D9544-5042-E958-DA8A-2E0B0810C142}"/>
              </a:ext>
            </a:extLst>
          </p:cNvPr>
          <p:cNvSpPr txBox="1"/>
          <p:nvPr/>
        </p:nvSpPr>
        <p:spPr>
          <a:xfrm>
            <a:off x="9624392" y="5661248"/>
            <a:ext cx="2088232" cy="307777"/>
          </a:xfrm>
          <a:prstGeom prst="rect">
            <a:avLst/>
          </a:prstGeom>
          <a:noFill/>
        </p:spPr>
        <p:txBody>
          <a:bodyPr wrap="square" rtlCol="0">
            <a:spAutoFit/>
          </a:bodyPr>
          <a:lstStyle/>
          <a:p>
            <a:r>
              <a:rPr lang="sv-SE" sz="1400" noProof="0" dirty="0">
                <a:solidFill>
                  <a:schemeClr val="bg1"/>
                </a:solidFill>
              </a:rPr>
              <a:t>Material</a:t>
            </a:r>
          </a:p>
        </p:txBody>
      </p:sp>
      <p:sp>
        <p:nvSpPr>
          <p:cNvPr id="14" name="textruta 13">
            <a:extLst>
              <a:ext uri="{FF2B5EF4-FFF2-40B4-BE49-F238E27FC236}">
                <a16:creationId xmlns:a16="http://schemas.microsoft.com/office/drawing/2014/main" id="{41BB3D93-2044-45CF-4B2F-54653D045C87}"/>
              </a:ext>
            </a:extLst>
          </p:cNvPr>
          <p:cNvSpPr txBox="1"/>
          <p:nvPr/>
        </p:nvSpPr>
        <p:spPr>
          <a:xfrm>
            <a:off x="1426163" y="4140634"/>
            <a:ext cx="2088232" cy="307777"/>
          </a:xfrm>
          <a:prstGeom prst="rect">
            <a:avLst/>
          </a:prstGeom>
          <a:noFill/>
        </p:spPr>
        <p:txBody>
          <a:bodyPr wrap="square" rtlCol="0">
            <a:spAutoFit/>
          </a:bodyPr>
          <a:lstStyle/>
          <a:p>
            <a:r>
              <a:rPr lang="sv-SE" sz="1400" noProof="0" dirty="0">
                <a:solidFill>
                  <a:schemeClr val="bg1"/>
                </a:solidFill>
              </a:rPr>
              <a:t>Geometri</a:t>
            </a:r>
          </a:p>
        </p:txBody>
      </p:sp>
      <p:sp>
        <p:nvSpPr>
          <p:cNvPr id="15" name="textruta 14">
            <a:extLst>
              <a:ext uri="{FF2B5EF4-FFF2-40B4-BE49-F238E27FC236}">
                <a16:creationId xmlns:a16="http://schemas.microsoft.com/office/drawing/2014/main" id="{2816BDE8-5C24-3DB3-7185-5647CD89AE30}"/>
              </a:ext>
            </a:extLst>
          </p:cNvPr>
          <p:cNvSpPr txBox="1"/>
          <p:nvPr/>
        </p:nvSpPr>
        <p:spPr>
          <a:xfrm>
            <a:off x="4366037" y="3712480"/>
            <a:ext cx="2088232" cy="307777"/>
          </a:xfrm>
          <a:prstGeom prst="rect">
            <a:avLst/>
          </a:prstGeom>
          <a:noFill/>
        </p:spPr>
        <p:txBody>
          <a:bodyPr wrap="square" rtlCol="0">
            <a:spAutoFit/>
          </a:bodyPr>
          <a:lstStyle/>
          <a:p>
            <a:r>
              <a:rPr lang="sv-SE" sz="1400" noProof="0" dirty="0"/>
              <a:t>Fokus</a:t>
            </a:r>
          </a:p>
        </p:txBody>
      </p:sp>
      <p:sp>
        <p:nvSpPr>
          <p:cNvPr id="16" name="textruta 15">
            <a:extLst>
              <a:ext uri="{FF2B5EF4-FFF2-40B4-BE49-F238E27FC236}">
                <a16:creationId xmlns:a16="http://schemas.microsoft.com/office/drawing/2014/main" id="{5C7EEE5A-3CEE-9501-75F3-5485A8E3405A}"/>
              </a:ext>
            </a:extLst>
          </p:cNvPr>
          <p:cNvSpPr txBox="1"/>
          <p:nvPr/>
        </p:nvSpPr>
        <p:spPr>
          <a:xfrm>
            <a:off x="6778235" y="4140633"/>
            <a:ext cx="2088232" cy="307777"/>
          </a:xfrm>
          <a:prstGeom prst="rect">
            <a:avLst/>
          </a:prstGeom>
          <a:noFill/>
        </p:spPr>
        <p:txBody>
          <a:bodyPr wrap="square" rtlCol="0">
            <a:spAutoFit/>
          </a:bodyPr>
          <a:lstStyle/>
          <a:p>
            <a:r>
              <a:rPr lang="sv-SE" sz="1400" noProof="0" dirty="0">
                <a:solidFill>
                  <a:schemeClr val="bg1"/>
                </a:solidFill>
              </a:rPr>
              <a:t>Överraskning</a:t>
            </a:r>
          </a:p>
        </p:txBody>
      </p:sp>
      <p:sp>
        <p:nvSpPr>
          <p:cNvPr id="18" name="Platshållare för sidfot 3">
            <a:extLst>
              <a:ext uri="{FF2B5EF4-FFF2-40B4-BE49-F238E27FC236}">
                <a16:creationId xmlns:a16="http://schemas.microsoft.com/office/drawing/2014/main" id="{180A5310-2106-1660-143C-B662133FF256}"/>
              </a:ext>
            </a:extLst>
          </p:cNvPr>
          <p:cNvSpPr txBox="1">
            <a:spLocks/>
          </p:cNvSpPr>
          <p:nvPr/>
        </p:nvSpPr>
        <p:spPr>
          <a:xfrm>
            <a:off x="4032482" y="6308725"/>
            <a:ext cx="4114800" cy="365125"/>
          </a:xfrm>
          <a:prstGeom prst="rect">
            <a:avLst/>
          </a:prstGeom>
        </p:spPr>
        <p:txBody>
          <a:bodyPr vert="horz" lIns="91440" tIns="45720" rIns="91440" bIns="45720" rtlCol="0" anchor="ctr"/>
          <a:lstStyle>
            <a:defPPr>
              <a:defRPr lang="sv-SE"/>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sv-SE" sz="1600" noProof="0" dirty="0">
                <a:solidFill>
                  <a:schemeClr val="tx1">
                    <a:lumMod val="50000"/>
                    <a:lumOff val="50000"/>
                  </a:schemeClr>
                </a:solidFill>
              </a:rPr>
              <a:t>Designers Wästberg</a:t>
            </a:r>
          </a:p>
        </p:txBody>
      </p:sp>
    </p:spTree>
    <p:extLst>
      <p:ext uri="{BB962C8B-B14F-4D97-AF65-F5344CB8AC3E}">
        <p14:creationId xmlns:p14="http://schemas.microsoft.com/office/powerpoint/2010/main" val="416555887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193F85-8F46-854D-0166-4A395BA42D11}"/>
            </a:ext>
          </a:extLst>
        </p:cNvPr>
        <p:cNvGrpSpPr/>
        <p:nvPr/>
      </p:nvGrpSpPr>
      <p:grpSpPr>
        <a:xfrm>
          <a:off x="0" y="0"/>
          <a:ext cx="0" cy="0"/>
          <a:chOff x="0" y="0"/>
          <a:chExt cx="0" cy="0"/>
        </a:xfrm>
      </p:grpSpPr>
      <p:sp>
        <p:nvSpPr>
          <p:cNvPr id="2" name="Platshållare för datum 1">
            <a:extLst>
              <a:ext uri="{FF2B5EF4-FFF2-40B4-BE49-F238E27FC236}">
                <a16:creationId xmlns:a16="http://schemas.microsoft.com/office/drawing/2014/main" id="{5B1D7EDA-DD65-F508-6D48-07872B51441A}"/>
              </a:ext>
            </a:extLst>
          </p:cNvPr>
          <p:cNvSpPr>
            <a:spLocks noGrp="1"/>
          </p:cNvSpPr>
          <p:nvPr>
            <p:ph type="dt" sz="half" idx="10"/>
          </p:nvPr>
        </p:nvSpPr>
        <p:spPr/>
        <p:txBody>
          <a:bodyPr/>
          <a:lstStyle/>
          <a:p>
            <a:fld id="{B18E065D-DB1C-42E3-B412-2B595C12E955}" type="datetime1">
              <a:rPr lang="sv-SE" smtClean="0"/>
              <a:t>2026-03-27</a:t>
            </a:fld>
            <a:endParaRPr lang="sv-SE" dirty="0"/>
          </a:p>
        </p:txBody>
      </p:sp>
      <p:sp>
        <p:nvSpPr>
          <p:cNvPr id="3" name="Platshållare för bildnummer 2">
            <a:extLst>
              <a:ext uri="{FF2B5EF4-FFF2-40B4-BE49-F238E27FC236}">
                <a16:creationId xmlns:a16="http://schemas.microsoft.com/office/drawing/2014/main" id="{C4486A7D-6A76-3079-A148-B6EF72B262FC}"/>
              </a:ext>
            </a:extLst>
          </p:cNvPr>
          <p:cNvSpPr>
            <a:spLocks noGrp="1"/>
          </p:cNvSpPr>
          <p:nvPr>
            <p:ph type="sldNum" sz="quarter" idx="12"/>
          </p:nvPr>
        </p:nvSpPr>
        <p:spPr/>
        <p:txBody>
          <a:bodyPr/>
          <a:lstStyle/>
          <a:p>
            <a:fld id="{2DCEB36A-D6BA-49C5-AA68-E976E307F95D}" type="slidenum">
              <a:rPr lang="sv-SE" smtClean="0"/>
              <a:t>19</a:t>
            </a:fld>
            <a:endParaRPr lang="sv-SE" dirty="0"/>
          </a:p>
        </p:txBody>
      </p:sp>
      <p:sp>
        <p:nvSpPr>
          <p:cNvPr id="5" name="Platshållare för sidfot 3">
            <a:extLst>
              <a:ext uri="{FF2B5EF4-FFF2-40B4-BE49-F238E27FC236}">
                <a16:creationId xmlns:a16="http://schemas.microsoft.com/office/drawing/2014/main" id="{72A4F796-AEF9-8D4B-AB21-56EA8CA4B392}"/>
              </a:ext>
            </a:extLst>
          </p:cNvPr>
          <p:cNvSpPr txBox="1">
            <a:spLocks/>
          </p:cNvSpPr>
          <p:nvPr/>
        </p:nvSpPr>
        <p:spPr>
          <a:xfrm>
            <a:off x="4032482" y="6308725"/>
            <a:ext cx="4114800" cy="365125"/>
          </a:xfrm>
          <a:prstGeom prst="rect">
            <a:avLst/>
          </a:prstGeom>
        </p:spPr>
        <p:txBody>
          <a:bodyPr vert="horz" lIns="91440" tIns="45720" rIns="91440" bIns="45720" rtlCol="0" anchor="ctr"/>
          <a:lstStyle>
            <a:defPPr>
              <a:defRPr lang="sv-SE"/>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sv-SE" sz="1600" noProof="0" dirty="0">
                <a:solidFill>
                  <a:schemeClr val="tx1">
                    <a:lumMod val="50000"/>
                    <a:lumOff val="50000"/>
                  </a:schemeClr>
                </a:solidFill>
              </a:rPr>
              <a:t>Designers </a:t>
            </a:r>
            <a:r>
              <a:rPr lang="sv-SE" sz="1600" noProof="0" dirty="0" err="1">
                <a:solidFill>
                  <a:schemeClr val="tx1">
                    <a:lumMod val="50000"/>
                    <a:lumOff val="50000"/>
                  </a:schemeClr>
                </a:solidFill>
              </a:rPr>
              <a:t>Nordlux</a:t>
            </a:r>
            <a:endParaRPr lang="sv-SE" sz="1600" noProof="0" dirty="0">
              <a:solidFill>
                <a:schemeClr val="tx1">
                  <a:lumMod val="50000"/>
                  <a:lumOff val="50000"/>
                </a:schemeClr>
              </a:solidFill>
            </a:endParaRPr>
          </a:p>
        </p:txBody>
      </p:sp>
      <p:sp>
        <p:nvSpPr>
          <p:cNvPr id="17" name="textruta 16">
            <a:extLst>
              <a:ext uri="{FF2B5EF4-FFF2-40B4-BE49-F238E27FC236}">
                <a16:creationId xmlns:a16="http://schemas.microsoft.com/office/drawing/2014/main" id="{543190FE-F462-8376-B441-2051482B576D}"/>
              </a:ext>
            </a:extLst>
          </p:cNvPr>
          <p:cNvSpPr txBox="1"/>
          <p:nvPr/>
        </p:nvSpPr>
        <p:spPr>
          <a:xfrm>
            <a:off x="4243462" y="5354618"/>
            <a:ext cx="3711890" cy="954107"/>
          </a:xfrm>
          <a:prstGeom prst="rect">
            <a:avLst/>
          </a:prstGeom>
          <a:noFill/>
        </p:spPr>
        <p:txBody>
          <a:bodyPr wrap="square" rtlCol="0">
            <a:spAutoFit/>
          </a:bodyPr>
          <a:lstStyle/>
          <a:p>
            <a:r>
              <a:rPr lang="sv-SE" sz="1400" noProof="0" dirty="0" err="1">
                <a:solidFill>
                  <a:schemeClr val="tx1">
                    <a:lumMod val="50000"/>
                    <a:lumOff val="50000"/>
                  </a:schemeClr>
                </a:solidFill>
              </a:rPr>
              <a:t>Nordlux</a:t>
            </a:r>
            <a:r>
              <a:rPr lang="sv-SE" sz="1400" noProof="0" dirty="0">
                <a:solidFill>
                  <a:schemeClr val="tx1">
                    <a:lumMod val="50000"/>
                    <a:lumOff val="50000"/>
                  </a:schemeClr>
                </a:solidFill>
              </a:rPr>
              <a:t> var ett av de företag som verkligen framhöll sina designers. Flertalet designers är danska, kanske är detta ett sätt att balansera den kinesiska produktionen</a:t>
            </a:r>
          </a:p>
        </p:txBody>
      </p:sp>
      <p:pic>
        <p:nvPicPr>
          <p:cNvPr id="10" name="Bildobjekt 9">
            <a:extLst>
              <a:ext uri="{FF2B5EF4-FFF2-40B4-BE49-F238E27FC236}">
                <a16:creationId xmlns:a16="http://schemas.microsoft.com/office/drawing/2014/main" id="{16111F82-9493-E0FA-4895-C001ACF9454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5400000">
            <a:off x="3992630" y="1590319"/>
            <a:ext cx="4213553" cy="3160165"/>
          </a:xfrm>
          <a:prstGeom prst="rect">
            <a:avLst/>
          </a:prstGeom>
        </p:spPr>
      </p:pic>
      <p:pic>
        <p:nvPicPr>
          <p:cNvPr id="12" name="Bildobjekt 11">
            <a:extLst>
              <a:ext uri="{FF2B5EF4-FFF2-40B4-BE49-F238E27FC236}">
                <a16:creationId xmlns:a16="http://schemas.microsoft.com/office/drawing/2014/main" id="{95DF31BE-0C7A-95EA-E388-B19C88569500}"/>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a:off x="7299461" y="1717091"/>
            <a:ext cx="5247128" cy="3935346"/>
          </a:xfrm>
          <a:prstGeom prst="rect">
            <a:avLst/>
          </a:prstGeom>
        </p:spPr>
      </p:pic>
      <p:pic>
        <p:nvPicPr>
          <p:cNvPr id="14" name="Bildobjekt 13">
            <a:extLst>
              <a:ext uri="{FF2B5EF4-FFF2-40B4-BE49-F238E27FC236}">
                <a16:creationId xmlns:a16="http://schemas.microsoft.com/office/drawing/2014/main" id="{54CA94BD-9AFF-5BE7-F2BF-658802ACB7FA}"/>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5400000">
            <a:off x="-355724" y="1709539"/>
            <a:ext cx="5256212" cy="3942159"/>
          </a:xfrm>
          <a:prstGeom prst="rect">
            <a:avLst/>
          </a:prstGeom>
        </p:spPr>
      </p:pic>
    </p:spTree>
    <p:extLst>
      <p:ext uri="{BB962C8B-B14F-4D97-AF65-F5344CB8AC3E}">
        <p14:creationId xmlns:p14="http://schemas.microsoft.com/office/powerpoint/2010/main" val="114708727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5E01FA-F72F-1C66-B973-7C9800F8B6DC}"/>
            </a:ext>
          </a:extLst>
        </p:cNvPr>
        <p:cNvGrpSpPr/>
        <p:nvPr/>
      </p:nvGrpSpPr>
      <p:grpSpPr>
        <a:xfrm>
          <a:off x="0" y="0"/>
          <a:ext cx="0" cy="0"/>
          <a:chOff x="0" y="0"/>
          <a:chExt cx="0" cy="0"/>
        </a:xfrm>
      </p:grpSpPr>
      <p:sp>
        <p:nvSpPr>
          <p:cNvPr id="2" name="Platshållare för datum 1">
            <a:extLst>
              <a:ext uri="{FF2B5EF4-FFF2-40B4-BE49-F238E27FC236}">
                <a16:creationId xmlns:a16="http://schemas.microsoft.com/office/drawing/2014/main" id="{4A7B8B31-E366-62DC-D284-782004E8D66D}"/>
              </a:ext>
            </a:extLst>
          </p:cNvPr>
          <p:cNvSpPr>
            <a:spLocks noGrp="1"/>
          </p:cNvSpPr>
          <p:nvPr>
            <p:ph type="dt" sz="half" idx="10"/>
          </p:nvPr>
        </p:nvSpPr>
        <p:spPr/>
        <p:txBody>
          <a:bodyPr/>
          <a:lstStyle/>
          <a:p>
            <a:fld id="{B18E065D-DB1C-42E3-B412-2B595C12E955}" type="datetime1">
              <a:rPr lang="sv-SE" smtClean="0"/>
              <a:t>2026-03-27</a:t>
            </a:fld>
            <a:endParaRPr lang="sv-SE" dirty="0"/>
          </a:p>
        </p:txBody>
      </p:sp>
      <p:sp>
        <p:nvSpPr>
          <p:cNvPr id="3" name="Platshållare för bildnummer 2">
            <a:extLst>
              <a:ext uri="{FF2B5EF4-FFF2-40B4-BE49-F238E27FC236}">
                <a16:creationId xmlns:a16="http://schemas.microsoft.com/office/drawing/2014/main" id="{136F2C45-4080-F65C-84B5-E8AC45101551}"/>
              </a:ext>
            </a:extLst>
          </p:cNvPr>
          <p:cNvSpPr>
            <a:spLocks noGrp="1"/>
          </p:cNvSpPr>
          <p:nvPr>
            <p:ph type="sldNum" sz="quarter" idx="12"/>
          </p:nvPr>
        </p:nvSpPr>
        <p:spPr/>
        <p:txBody>
          <a:bodyPr/>
          <a:lstStyle/>
          <a:p>
            <a:fld id="{2DCEB36A-D6BA-49C5-AA68-E976E307F95D}" type="slidenum">
              <a:rPr lang="sv-SE" smtClean="0"/>
              <a:t>20</a:t>
            </a:fld>
            <a:endParaRPr lang="sv-SE" dirty="0"/>
          </a:p>
        </p:txBody>
      </p:sp>
      <p:sp>
        <p:nvSpPr>
          <p:cNvPr id="17" name="textruta 16">
            <a:extLst>
              <a:ext uri="{FF2B5EF4-FFF2-40B4-BE49-F238E27FC236}">
                <a16:creationId xmlns:a16="http://schemas.microsoft.com/office/drawing/2014/main" id="{8866F4FE-3417-ACB4-552B-3EF95066EC2C}"/>
              </a:ext>
            </a:extLst>
          </p:cNvPr>
          <p:cNvSpPr txBox="1"/>
          <p:nvPr/>
        </p:nvSpPr>
        <p:spPr>
          <a:xfrm>
            <a:off x="4450476" y="1126948"/>
            <a:ext cx="7334156" cy="523220"/>
          </a:xfrm>
          <a:prstGeom prst="rect">
            <a:avLst/>
          </a:prstGeom>
          <a:noFill/>
        </p:spPr>
        <p:txBody>
          <a:bodyPr wrap="square" rtlCol="0">
            <a:spAutoFit/>
          </a:bodyPr>
          <a:lstStyle/>
          <a:p>
            <a:r>
              <a:rPr lang="sv-SE" sz="1400" noProof="0" dirty="0">
                <a:solidFill>
                  <a:schemeClr val="tx1">
                    <a:lumMod val="50000"/>
                    <a:lumOff val="50000"/>
                  </a:schemeClr>
                </a:solidFill>
              </a:rPr>
              <a:t>Man kan spåra en känsla av retro i formgivning och material. Tekniken och färgsättningen är däremot ny. </a:t>
            </a:r>
          </a:p>
        </p:txBody>
      </p:sp>
      <p:pic>
        <p:nvPicPr>
          <p:cNvPr id="6" name="Bildobjekt 5">
            <a:extLst>
              <a:ext uri="{FF2B5EF4-FFF2-40B4-BE49-F238E27FC236}">
                <a16:creationId xmlns:a16="http://schemas.microsoft.com/office/drawing/2014/main" id="{448F9A28-4C75-E664-0D5F-430B2853110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5400000">
            <a:off x="-390385" y="1732568"/>
            <a:ext cx="5229894" cy="3922421"/>
          </a:xfrm>
          <a:prstGeom prst="rect">
            <a:avLst/>
          </a:prstGeom>
        </p:spPr>
      </p:pic>
      <p:pic>
        <p:nvPicPr>
          <p:cNvPr id="8" name="Bildobjekt 7">
            <a:extLst>
              <a:ext uri="{FF2B5EF4-FFF2-40B4-BE49-F238E27FC236}">
                <a16:creationId xmlns:a16="http://schemas.microsoft.com/office/drawing/2014/main" id="{7255DD72-B73F-01C9-AADE-73B0CC1ED4AD}"/>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807521" y="1491906"/>
            <a:ext cx="5871659" cy="4403744"/>
          </a:xfrm>
          <a:prstGeom prst="rect">
            <a:avLst/>
          </a:prstGeom>
        </p:spPr>
      </p:pic>
      <p:sp>
        <p:nvSpPr>
          <p:cNvPr id="4" name="Platshållare för sidfot 3">
            <a:extLst>
              <a:ext uri="{FF2B5EF4-FFF2-40B4-BE49-F238E27FC236}">
                <a16:creationId xmlns:a16="http://schemas.microsoft.com/office/drawing/2014/main" id="{9D695BF6-D3F7-92F8-2F3E-C5403AF690DD}"/>
              </a:ext>
            </a:extLst>
          </p:cNvPr>
          <p:cNvSpPr txBox="1">
            <a:spLocks/>
          </p:cNvSpPr>
          <p:nvPr/>
        </p:nvSpPr>
        <p:spPr>
          <a:xfrm>
            <a:off x="4032482" y="6308725"/>
            <a:ext cx="4114800" cy="365125"/>
          </a:xfrm>
          <a:prstGeom prst="rect">
            <a:avLst/>
          </a:prstGeom>
        </p:spPr>
        <p:txBody>
          <a:bodyPr vert="horz" lIns="91440" tIns="45720" rIns="91440" bIns="45720" rtlCol="0" anchor="ctr"/>
          <a:lstStyle>
            <a:defPPr>
              <a:defRPr lang="sv-SE"/>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sv-SE" sz="1600" noProof="0" dirty="0">
                <a:solidFill>
                  <a:schemeClr val="tx1">
                    <a:lumMod val="50000"/>
                    <a:lumOff val="50000"/>
                  </a:schemeClr>
                </a:solidFill>
              </a:rPr>
              <a:t>Designers </a:t>
            </a:r>
            <a:r>
              <a:rPr lang="sv-SE" sz="1600" noProof="0" dirty="0" err="1">
                <a:solidFill>
                  <a:schemeClr val="tx1">
                    <a:lumMod val="50000"/>
                    <a:lumOff val="50000"/>
                  </a:schemeClr>
                </a:solidFill>
              </a:rPr>
              <a:t>Nordlux</a:t>
            </a:r>
            <a:endParaRPr lang="sv-SE" sz="1600" noProof="0" dirty="0">
              <a:solidFill>
                <a:schemeClr val="tx1">
                  <a:lumMod val="50000"/>
                  <a:lumOff val="50000"/>
                </a:schemeClr>
              </a:solidFill>
            </a:endParaRPr>
          </a:p>
        </p:txBody>
      </p:sp>
    </p:spTree>
    <p:extLst>
      <p:ext uri="{BB962C8B-B14F-4D97-AF65-F5344CB8AC3E}">
        <p14:creationId xmlns:p14="http://schemas.microsoft.com/office/powerpoint/2010/main" val="112873016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6C1B8F-7B9E-7FD2-AEFD-140CB98F6B54}"/>
            </a:ext>
          </a:extLst>
        </p:cNvPr>
        <p:cNvGrpSpPr/>
        <p:nvPr/>
      </p:nvGrpSpPr>
      <p:grpSpPr>
        <a:xfrm>
          <a:off x="0" y="0"/>
          <a:ext cx="0" cy="0"/>
          <a:chOff x="0" y="0"/>
          <a:chExt cx="0" cy="0"/>
        </a:xfrm>
      </p:grpSpPr>
      <p:sp>
        <p:nvSpPr>
          <p:cNvPr id="2" name="Platshållare för datum 1">
            <a:extLst>
              <a:ext uri="{FF2B5EF4-FFF2-40B4-BE49-F238E27FC236}">
                <a16:creationId xmlns:a16="http://schemas.microsoft.com/office/drawing/2014/main" id="{0D7931A7-A8FB-978A-E012-AA257CD67D5C}"/>
              </a:ext>
            </a:extLst>
          </p:cNvPr>
          <p:cNvSpPr>
            <a:spLocks noGrp="1"/>
          </p:cNvSpPr>
          <p:nvPr>
            <p:ph type="dt" sz="half" idx="10"/>
          </p:nvPr>
        </p:nvSpPr>
        <p:spPr/>
        <p:txBody>
          <a:bodyPr/>
          <a:lstStyle/>
          <a:p>
            <a:fld id="{B18E065D-DB1C-42E3-B412-2B595C12E955}" type="datetime1">
              <a:rPr lang="sv-SE" smtClean="0"/>
              <a:t>2026-03-27</a:t>
            </a:fld>
            <a:endParaRPr lang="sv-SE" dirty="0"/>
          </a:p>
        </p:txBody>
      </p:sp>
      <p:sp>
        <p:nvSpPr>
          <p:cNvPr id="3" name="Platshållare för bildnummer 2">
            <a:extLst>
              <a:ext uri="{FF2B5EF4-FFF2-40B4-BE49-F238E27FC236}">
                <a16:creationId xmlns:a16="http://schemas.microsoft.com/office/drawing/2014/main" id="{DD1F5997-E1A9-DABA-A357-090B3D299E78}"/>
              </a:ext>
            </a:extLst>
          </p:cNvPr>
          <p:cNvSpPr>
            <a:spLocks noGrp="1"/>
          </p:cNvSpPr>
          <p:nvPr>
            <p:ph type="sldNum" sz="quarter" idx="12"/>
          </p:nvPr>
        </p:nvSpPr>
        <p:spPr/>
        <p:txBody>
          <a:bodyPr/>
          <a:lstStyle/>
          <a:p>
            <a:fld id="{2DCEB36A-D6BA-49C5-AA68-E976E307F95D}" type="slidenum">
              <a:rPr lang="sv-SE" smtClean="0"/>
              <a:t>21</a:t>
            </a:fld>
            <a:endParaRPr lang="sv-SE" dirty="0"/>
          </a:p>
        </p:txBody>
      </p:sp>
      <p:sp>
        <p:nvSpPr>
          <p:cNvPr id="17" name="textruta 16">
            <a:extLst>
              <a:ext uri="{FF2B5EF4-FFF2-40B4-BE49-F238E27FC236}">
                <a16:creationId xmlns:a16="http://schemas.microsoft.com/office/drawing/2014/main" id="{B0337112-B78D-CB64-8557-729EFD8FDEAA}"/>
              </a:ext>
            </a:extLst>
          </p:cNvPr>
          <p:cNvSpPr txBox="1"/>
          <p:nvPr/>
        </p:nvSpPr>
        <p:spPr>
          <a:xfrm>
            <a:off x="3535668" y="4772632"/>
            <a:ext cx="5513276" cy="523220"/>
          </a:xfrm>
          <a:prstGeom prst="rect">
            <a:avLst/>
          </a:prstGeom>
          <a:noFill/>
        </p:spPr>
        <p:txBody>
          <a:bodyPr wrap="square" rtlCol="0">
            <a:spAutoFit/>
          </a:bodyPr>
          <a:lstStyle/>
          <a:p>
            <a:r>
              <a:rPr lang="sv-SE" sz="1400" noProof="0" dirty="0">
                <a:solidFill>
                  <a:schemeClr val="tx1">
                    <a:lumMod val="50000"/>
                    <a:lumOff val="50000"/>
                  </a:schemeClr>
                </a:solidFill>
              </a:rPr>
              <a:t>Enkla geometriska former, ren design, fina material, speciell ”knorr”, konsekvent genomfört – dansk design – </a:t>
            </a:r>
            <a:r>
              <a:rPr lang="sv-SE" sz="1400" noProof="0" dirty="0" err="1">
                <a:solidFill>
                  <a:schemeClr val="tx1">
                    <a:lumMod val="50000"/>
                    <a:lumOff val="50000"/>
                  </a:schemeClr>
                </a:solidFill>
              </a:rPr>
              <a:t>but</a:t>
            </a:r>
            <a:r>
              <a:rPr lang="sv-SE" sz="1400" noProof="0" dirty="0">
                <a:solidFill>
                  <a:schemeClr val="tx1">
                    <a:lumMod val="50000"/>
                    <a:lumOff val="50000"/>
                  </a:schemeClr>
                </a:solidFill>
              </a:rPr>
              <a:t> </a:t>
            </a:r>
            <a:r>
              <a:rPr lang="sv-SE" sz="1400" noProof="0" dirty="0" err="1">
                <a:solidFill>
                  <a:schemeClr val="tx1">
                    <a:lumMod val="50000"/>
                    <a:lumOff val="50000"/>
                  </a:schemeClr>
                </a:solidFill>
              </a:rPr>
              <a:t>made</a:t>
            </a:r>
            <a:r>
              <a:rPr lang="sv-SE" sz="1400" noProof="0" dirty="0">
                <a:solidFill>
                  <a:schemeClr val="tx1">
                    <a:lumMod val="50000"/>
                    <a:lumOff val="50000"/>
                  </a:schemeClr>
                </a:solidFill>
              </a:rPr>
              <a:t> in China….</a:t>
            </a:r>
          </a:p>
        </p:txBody>
      </p:sp>
      <p:sp>
        <p:nvSpPr>
          <p:cNvPr id="4" name="Platshållare för sidfot 3">
            <a:extLst>
              <a:ext uri="{FF2B5EF4-FFF2-40B4-BE49-F238E27FC236}">
                <a16:creationId xmlns:a16="http://schemas.microsoft.com/office/drawing/2014/main" id="{84A12E5A-EA80-F5A2-755C-BDE60183A3AD}"/>
              </a:ext>
            </a:extLst>
          </p:cNvPr>
          <p:cNvSpPr txBox="1">
            <a:spLocks/>
          </p:cNvSpPr>
          <p:nvPr/>
        </p:nvSpPr>
        <p:spPr>
          <a:xfrm>
            <a:off x="4032482" y="6308725"/>
            <a:ext cx="4114800" cy="365125"/>
          </a:xfrm>
          <a:prstGeom prst="rect">
            <a:avLst/>
          </a:prstGeom>
        </p:spPr>
        <p:txBody>
          <a:bodyPr vert="horz" lIns="91440" tIns="45720" rIns="91440" bIns="45720" rtlCol="0" anchor="ctr"/>
          <a:lstStyle>
            <a:defPPr>
              <a:defRPr lang="sv-SE"/>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sv-SE" sz="1600" noProof="0" dirty="0">
                <a:solidFill>
                  <a:schemeClr val="tx1">
                    <a:lumMod val="50000"/>
                    <a:lumOff val="50000"/>
                  </a:schemeClr>
                </a:solidFill>
              </a:rPr>
              <a:t>Designers </a:t>
            </a:r>
            <a:r>
              <a:rPr lang="sv-SE" sz="1600" noProof="0" dirty="0" err="1">
                <a:solidFill>
                  <a:schemeClr val="tx1">
                    <a:lumMod val="50000"/>
                    <a:lumOff val="50000"/>
                  </a:schemeClr>
                </a:solidFill>
              </a:rPr>
              <a:t>Nordlux</a:t>
            </a:r>
            <a:endParaRPr lang="sv-SE" sz="1600" noProof="0" dirty="0">
              <a:solidFill>
                <a:schemeClr val="tx1">
                  <a:lumMod val="50000"/>
                  <a:lumOff val="50000"/>
                </a:schemeClr>
              </a:solidFill>
            </a:endParaRPr>
          </a:p>
        </p:txBody>
      </p:sp>
      <p:pic>
        <p:nvPicPr>
          <p:cNvPr id="7" name="Bildobjekt 6">
            <a:extLst>
              <a:ext uri="{FF2B5EF4-FFF2-40B4-BE49-F238E27FC236}">
                <a16:creationId xmlns:a16="http://schemas.microsoft.com/office/drawing/2014/main" id="{4531B4FB-50B2-DD24-248D-8B0AFA4E161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547053" y="1068909"/>
            <a:ext cx="4906745" cy="3680059"/>
          </a:xfrm>
          <a:prstGeom prst="rect">
            <a:avLst/>
          </a:prstGeom>
        </p:spPr>
      </p:pic>
      <p:pic>
        <p:nvPicPr>
          <p:cNvPr id="11" name="Bildobjekt 10">
            <a:extLst>
              <a:ext uri="{FF2B5EF4-FFF2-40B4-BE49-F238E27FC236}">
                <a16:creationId xmlns:a16="http://schemas.microsoft.com/office/drawing/2014/main" id="{4795EC0A-605B-22CF-1CF0-D6091E8C5123}"/>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a:off x="8591049" y="3088675"/>
            <a:ext cx="3680057" cy="2760043"/>
          </a:xfrm>
          <a:prstGeom prst="rect">
            <a:avLst/>
          </a:prstGeom>
        </p:spPr>
      </p:pic>
      <p:pic>
        <p:nvPicPr>
          <p:cNvPr id="13" name="Bildobjekt 12">
            <a:extLst>
              <a:ext uri="{FF2B5EF4-FFF2-40B4-BE49-F238E27FC236}">
                <a16:creationId xmlns:a16="http://schemas.microsoft.com/office/drawing/2014/main" id="{A861A49D-49A0-05A0-A350-DEE4210DF08F}"/>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5400000">
            <a:off x="-106184" y="2775629"/>
            <a:ext cx="4048681" cy="3036511"/>
          </a:xfrm>
          <a:prstGeom prst="rect">
            <a:avLst/>
          </a:prstGeom>
        </p:spPr>
      </p:pic>
      <p:pic>
        <p:nvPicPr>
          <p:cNvPr id="20" name="Bildobjekt 19">
            <a:extLst>
              <a:ext uri="{FF2B5EF4-FFF2-40B4-BE49-F238E27FC236}">
                <a16:creationId xmlns:a16="http://schemas.microsoft.com/office/drawing/2014/main" id="{F13D99C9-843C-9945-A73D-35D089F7BE47}"/>
              </a:ext>
            </a:extLst>
          </p:cNvPr>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a:xfrm>
            <a:off x="8616280" y="1052513"/>
            <a:ext cx="3368419" cy="1504751"/>
          </a:xfrm>
          <a:prstGeom prst="rect">
            <a:avLst/>
          </a:prstGeom>
        </p:spPr>
      </p:pic>
    </p:spTree>
    <p:extLst>
      <p:ext uri="{BB962C8B-B14F-4D97-AF65-F5344CB8AC3E}">
        <p14:creationId xmlns:p14="http://schemas.microsoft.com/office/powerpoint/2010/main" val="183115183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1513B4-5CB8-0C21-CBBD-04BF9C539DA3}"/>
            </a:ext>
          </a:extLst>
        </p:cNvPr>
        <p:cNvGrpSpPr/>
        <p:nvPr/>
      </p:nvGrpSpPr>
      <p:grpSpPr>
        <a:xfrm>
          <a:off x="0" y="0"/>
          <a:ext cx="0" cy="0"/>
          <a:chOff x="0" y="0"/>
          <a:chExt cx="0" cy="0"/>
        </a:xfrm>
      </p:grpSpPr>
      <p:pic>
        <p:nvPicPr>
          <p:cNvPr id="11" name="Bildobjekt 10">
            <a:extLst>
              <a:ext uri="{FF2B5EF4-FFF2-40B4-BE49-F238E27FC236}">
                <a16:creationId xmlns:a16="http://schemas.microsoft.com/office/drawing/2014/main" id="{879E9BC1-016D-4CEA-3596-56A430893D0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19222" y="3429000"/>
            <a:ext cx="3839952" cy="2879964"/>
          </a:xfrm>
          <a:prstGeom prst="rect">
            <a:avLst/>
          </a:prstGeom>
        </p:spPr>
      </p:pic>
      <p:sp>
        <p:nvSpPr>
          <p:cNvPr id="2" name="Platshållare för datum 1">
            <a:extLst>
              <a:ext uri="{FF2B5EF4-FFF2-40B4-BE49-F238E27FC236}">
                <a16:creationId xmlns:a16="http://schemas.microsoft.com/office/drawing/2014/main" id="{19B7075C-EA51-AA6D-0681-0D4C30C79356}"/>
              </a:ext>
            </a:extLst>
          </p:cNvPr>
          <p:cNvSpPr>
            <a:spLocks noGrp="1"/>
          </p:cNvSpPr>
          <p:nvPr>
            <p:ph type="dt" sz="half" idx="10"/>
          </p:nvPr>
        </p:nvSpPr>
        <p:spPr/>
        <p:txBody>
          <a:bodyPr/>
          <a:lstStyle/>
          <a:p>
            <a:fld id="{B18E065D-DB1C-42E3-B412-2B595C12E955}" type="datetime1">
              <a:rPr lang="sv-SE" smtClean="0"/>
              <a:t>2026-03-27</a:t>
            </a:fld>
            <a:endParaRPr lang="sv-SE" dirty="0"/>
          </a:p>
        </p:txBody>
      </p:sp>
      <p:sp>
        <p:nvSpPr>
          <p:cNvPr id="3" name="Platshållare för bildnummer 2">
            <a:extLst>
              <a:ext uri="{FF2B5EF4-FFF2-40B4-BE49-F238E27FC236}">
                <a16:creationId xmlns:a16="http://schemas.microsoft.com/office/drawing/2014/main" id="{D3669100-BD70-4726-6B5E-25ED2F70875C}"/>
              </a:ext>
            </a:extLst>
          </p:cNvPr>
          <p:cNvSpPr>
            <a:spLocks noGrp="1"/>
          </p:cNvSpPr>
          <p:nvPr>
            <p:ph type="sldNum" sz="quarter" idx="12"/>
          </p:nvPr>
        </p:nvSpPr>
        <p:spPr/>
        <p:txBody>
          <a:bodyPr/>
          <a:lstStyle/>
          <a:p>
            <a:fld id="{2DCEB36A-D6BA-49C5-AA68-E976E307F95D}" type="slidenum">
              <a:rPr lang="sv-SE" smtClean="0"/>
              <a:t>22</a:t>
            </a:fld>
            <a:endParaRPr lang="sv-SE" dirty="0"/>
          </a:p>
        </p:txBody>
      </p:sp>
      <p:sp>
        <p:nvSpPr>
          <p:cNvPr id="17" name="textruta 16">
            <a:extLst>
              <a:ext uri="{FF2B5EF4-FFF2-40B4-BE49-F238E27FC236}">
                <a16:creationId xmlns:a16="http://schemas.microsoft.com/office/drawing/2014/main" id="{EFBE8C8A-3CB4-F66F-4F82-5E0C1AD755F4}"/>
              </a:ext>
            </a:extLst>
          </p:cNvPr>
          <p:cNvSpPr txBox="1"/>
          <p:nvPr/>
        </p:nvSpPr>
        <p:spPr>
          <a:xfrm>
            <a:off x="2506663" y="2802504"/>
            <a:ext cx="1675542" cy="523220"/>
          </a:xfrm>
          <a:prstGeom prst="rect">
            <a:avLst/>
          </a:prstGeom>
          <a:noFill/>
        </p:spPr>
        <p:txBody>
          <a:bodyPr wrap="square" rtlCol="0">
            <a:spAutoFit/>
          </a:bodyPr>
          <a:lstStyle/>
          <a:p>
            <a:r>
              <a:rPr lang="sv-SE" sz="1400" noProof="0" dirty="0">
                <a:solidFill>
                  <a:schemeClr val="tx1">
                    <a:lumMod val="50000"/>
                    <a:lumOff val="50000"/>
                  </a:schemeClr>
                </a:solidFill>
              </a:rPr>
              <a:t>Själva stativet som ljuskälla – kreativt! </a:t>
            </a:r>
          </a:p>
        </p:txBody>
      </p:sp>
      <p:sp>
        <p:nvSpPr>
          <p:cNvPr id="4" name="Platshållare för sidfot 3">
            <a:extLst>
              <a:ext uri="{FF2B5EF4-FFF2-40B4-BE49-F238E27FC236}">
                <a16:creationId xmlns:a16="http://schemas.microsoft.com/office/drawing/2014/main" id="{62404F87-BB95-32A6-3574-2871F503EE10}"/>
              </a:ext>
            </a:extLst>
          </p:cNvPr>
          <p:cNvSpPr txBox="1">
            <a:spLocks/>
          </p:cNvSpPr>
          <p:nvPr/>
        </p:nvSpPr>
        <p:spPr>
          <a:xfrm>
            <a:off x="4032482" y="6308725"/>
            <a:ext cx="4114800" cy="365125"/>
          </a:xfrm>
          <a:prstGeom prst="rect">
            <a:avLst/>
          </a:prstGeom>
        </p:spPr>
        <p:txBody>
          <a:bodyPr vert="horz" lIns="91440" tIns="45720" rIns="91440" bIns="45720" rtlCol="0" anchor="ctr"/>
          <a:lstStyle>
            <a:defPPr>
              <a:defRPr lang="sv-SE"/>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sv-SE" sz="1600" noProof="0" dirty="0">
                <a:solidFill>
                  <a:schemeClr val="tx1">
                    <a:lumMod val="50000"/>
                    <a:lumOff val="50000"/>
                  </a:schemeClr>
                </a:solidFill>
              </a:rPr>
              <a:t>Designers </a:t>
            </a:r>
            <a:r>
              <a:rPr lang="sv-SE" sz="1600" noProof="0" dirty="0" err="1">
                <a:solidFill>
                  <a:schemeClr val="tx1">
                    <a:lumMod val="50000"/>
                    <a:lumOff val="50000"/>
                  </a:schemeClr>
                </a:solidFill>
              </a:rPr>
              <a:t>Nordlux</a:t>
            </a:r>
            <a:endParaRPr lang="sv-SE" sz="1600" noProof="0" dirty="0">
              <a:solidFill>
                <a:schemeClr val="tx1">
                  <a:lumMod val="50000"/>
                  <a:lumOff val="50000"/>
                </a:schemeClr>
              </a:solidFill>
            </a:endParaRPr>
          </a:p>
        </p:txBody>
      </p:sp>
      <p:pic>
        <p:nvPicPr>
          <p:cNvPr id="9" name="Bildobjekt 8">
            <a:extLst>
              <a:ext uri="{FF2B5EF4-FFF2-40B4-BE49-F238E27FC236}">
                <a16:creationId xmlns:a16="http://schemas.microsoft.com/office/drawing/2014/main" id="{DBA8BC82-BB07-FB83-23EF-B62AA79E8294}"/>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a:off x="4047067" y="1577033"/>
            <a:ext cx="4104679" cy="3078509"/>
          </a:xfrm>
          <a:prstGeom prst="rect">
            <a:avLst/>
          </a:prstGeom>
        </p:spPr>
      </p:pic>
      <p:pic>
        <p:nvPicPr>
          <p:cNvPr id="15" name="Bildobjekt 14">
            <a:extLst>
              <a:ext uri="{FF2B5EF4-FFF2-40B4-BE49-F238E27FC236}">
                <a16:creationId xmlns:a16="http://schemas.microsoft.com/office/drawing/2014/main" id="{EC5B6241-5EA2-4D0D-1CF9-D2D9875A40B8}"/>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5400000">
            <a:off x="-275307" y="1466974"/>
            <a:ext cx="3157140" cy="2367855"/>
          </a:xfrm>
          <a:prstGeom prst="rect">
            <a:avLst/>
          </a:prstGeom>
        </p:spPr>
      </p:pic>
      <p:pic>
        <p:nvPicPr>
          <p:cNvPr id="18" name="Bildobjekt 17">
            <a:extLst>
              <a:ext uri="{FF2B5EF4-FFF2-40B4-BE49-F238E27FC236}">
                <a16:creationId xmlns:a16="http://schemas.microsoft.com/office/drawing/2014/main" id="{6FB1E6E3-0896-E1F9-D67E-23A93AAC3A14}"/>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rot="5400000">
            <a:off x="7385211" y="3875413"/>
            <a:ext cx="2780928" cy="2085696"/>
          </a:xfrm>
          <a:prstGeom prst="rect">
            <a:avLst/>
          </a:prstGeom>
        </p:spPr>
      </p:pic>
      <p:pic>
        <p:nvPicPr>
          <p:cNvPr id="6" name="Bildobjekt 5">
            <a:extLst>
              <a:ext uri="{FF2B5EF4-FFF2-40B4-BE49-F238E27FC236}">
                <a16:creationId xmlns:a16="http://schemas.microsoft.com/office/drawing/2014/main" id="{0393FCE7-7CF4-5772-A252-26109D3FFB18}"/>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rot="5400000">
            <a:off x="9552695" y="1412509"/>
            <a:ext cx="2879964" cy="2159973"/>
          </a:xfrm>
          <a:prstGeom prst="rect">
            <a:avLst/>
          </a:prstGeom>
        </p:spPr>
      </p:pic>
    </p:spTree>
    <p:extLst>
      <p:ext uri="{BB962C8B-B14F-4D97-AF65-F5344CB8AC3E}">
        <p14:creationId xmlns:p14="http://schemas.microsoft.com/office/powerpoint/2010/main" val="57167752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65E63D-67C6-1E86-B288-87B70A102220}"/>
            </a:ext>
          </a:extLst>
        </p:cNvPr>
        <p:cNvGrpSpPr/>
        <p:nvPr/>
      </p:nvGrpSpPr>
      <p:grpSpPr>
        <a:xfrm>
          <a:off x="0" y="0"/>
          <a:ext cx="0" cy="0"/>
          <a:chOff x="0" y="0"/>
          <a:chExt cx="0" cy="0"/>
        </a:xfrm>
      </p:grpSpPr>
      <p:sp>
        <p:nvSpPr>
          <p:cNvPr id="2" name="Platshållare för datum 1">
            <a:extLst>
              <a:ext uri="{FF2B5EF4-FFF2-40B4-BE49-F238E27FC236}">
                <a16:creationId xmlns:a16="http://schemas.microsoft.com/office/drawing/2014/main" id="{48680F60-2ABE-32A3-6217-9FA7807867C3}"/>
              </a:ext>
            </a:extLst>
          </p:cNvPr>
          <p:cNvSpPr>
            <a:spLocks noGrp="1"/>
          </p:cNvSpPr>
          <p:nvPr>
            <p:ph type="dt" sz="half" idx="10"/>
          </p:nvPr>
        </p:nvSpPr>
        <p:spPr/>
        <p:txBody>
          <a:bodyPr/>
          <a:lstStyle/>
          <a:p>
            <a:fld id="{B18E065D-DB1C-42E3-B412-2B595C12E955}" type="datetime1">
              <a:rPr lang="sv-SE" smtClean="0"/>
              <a:t>2026-03-27</a:t>
            </a:fld>
            <a:endParaRPr lang="sv-SE" dirty="0"/>
          </a:p>
        </p:txBody>
      </p:sp>
      <p:sp>
        <p:nvSpPr>
          <p:cNvPr id="3" name="Platshållare för bildnummer 2">
            <a:extLst>
              <a:ext uri="{FF2B5EF4-FFF2-40B4-BE49-F238E27FC236}">
                <a16:creationId xmlns:a16="http://schemas.microsoft.com/office/drawing/2014/main" id="{DFB8D276-AD65-9E59-D226-2B27EF57D24E}"/>
              </a:ext>
            </a:extLst>
          </p:cNvPr>
          <p:cNvSpPr>
            <a:spLocks noGrp="1"/>
          </p:cNvSpPr>
          <p:nvPr>
            <p:ph type="sldNum" sz="quarter" idx="12"/>
          </p:nvPr>
        </p:nvSpPr>
        <p:spPr/>
        <p:txBody>
          <a:bodyPr/>
          <a:lstStyle/>
          <a:p>
            <a:fld id="{2DCEB36A-D6BA-49C5-AA68-E976E307F95D}" type="slidenum">
              <a:rPr lang="sv-SE" smtClean="0"/>
              <a:t>23</a:t>
            </a:fld>
            <a:endParaRPr lang="sv-SE" dirty="0"/>
          </a:p>
        </p:txBody>
      </p:sp>
      <p:sp>
        <p:nvSpPr>
          <p:cNvPr id="17" name="textruta 16">
            <a:extLst>
              <a:ext uri="{FF2B5EF4-FFF2-40B4-BE49-F238E27FC236}">
                <a16:creationId xmlns:a16="http://schemas.microsoft.com/office/drawing/2014/main" id="{725C16A8-530C-FB13-1F61-AEB54BC492A5}"/>
              </a:ext>
            </a:extLst>
          </p:cNvPr>
          <p:cNvSpPr txBox="1"/>
          <p:nvPr/>
        </p:nvSpPr>
        <p:spPr>
          <a:xfrm>
            <a:off x="6565882" y="1353516"/>
            <a:ext cx="1368152" cy="1169551"/>
          </a:xfrm>
          <a:prstGeom prst="rect">
            <a:avLst/>
          </a:prstGeom>
          <a:noFill/>
        </p:spPr>
        <p:txBody>
          <a:bodyPr wrap="square" rtlCol="0">
            <a:spAutoFit/>
          </a:bodyPr>
          <a:lstStyle/>
          <a:p>
            <a:pPr marL="285750" indent="-285750">
              <a:buFont typeface="Arial" panose="020B0604020202020204" pitchFamily="34" charset="0"/>
              <a:buChar char="•"/>
            </a:pPr>
            <a:r>
              <a:rPr lang="sv-SE" sz="1400" noProof="0" dirty="0">
                <a:solidFill>
                  <a:schemeClr val="tx1">
                    <a:lumMod val="50000"/>
                    <a:lumOff val="50000"/>
                  </a:schemeClr>
                </a:solidFill>
              </a:rPr>
              <a:t>Leklust</a:t>
            </a:r>
          </a:p>
          <a:p>
            <a:pPr marL="285750" indent="-285750">
              <a:buFont typeface="Arial" panose="020B0604020202020204" pitchFamily="34" charset="0"/>
              <a:buChar char="•"/>
            </a:pPr>
            <a:r>
              <a:rPr lang="sv-SE" sz="1400" dirty="0">
                <a:solidFill>
                  <a:schemeClr val="tx1">
                    <a:lumMod val="50000"/>
                    <a:lumOff val="50000"/>
                  </a:schemeClr>
                </a:solidFill>
              </a:rPr>
              <a:t>Respektlös</a:t>
            </a:r>
          </a:p>
          <a:p>
            <a:pPr marL="285750" indent="-285750">
              <a:buFont typeface="Arial" panose="020B0604020202020204" pitchFamily="34" charset="0"/>
              <a:buChar char="•"/>
            </a:pPr>
            <a:r>
              <a:rPr lang="sv-SE" sz="1400" noProof="0" dirty="0">
                <a:solidFill>
                  <a:schemeClr val="tx1">
                    <a:lumMod val="50000"/>
                    <a:lumOff val="50000"/>
                  </a:schemeClr>
                </a:solidFill>
              </a:rPr>
              <a:t>Färger</a:t>
            </a:r>
          </a:p>
          <a:p>
            <a:pPr marL="285750" indent="-285750">
              <a:buFont typeface="Arial" panose="020B0604020202020204" pitchFamily="34" charset="0"/>
              <a:buChar char="•"/>
            </a:pPr>
            <a:r>
              <a:rPr lang="sv-SE" sz="1400" dirty="0">
                <a:solidFill>
                  <a:schemeClr val="tx1">
                    <a:lumMod val="50000"/>
                    <a:lumOff val="50000"/>
                  </a:schemeClr>
                </a:solidFill>
              </a:rPr>
              <a:t>Former</a:t>
            </a:r>
            <a:endParaRPr lang="sv-SE" sz="1400" noProof="0" dirty="0">
              <a:solidFill>
                <a:schemeClr val="tx1">
                  <a:lumMod val="50000"/>
                  <a:lumOff val="50000"/>
                </a:schemeClr>
              </a:solidFill>
            </a:endParaRPr>
          </a:p>
          <a:p>
            <a:pPr marL="285750" indent="-285750">
              <a:buFont typeface="Arial" panose="020B0604020202020204" pitchFamily="34" charset="0"/>
              <a:buChar char="•"/>
            </a:pPr>
            <a:endParaRPr lang="sv-SE" sz="1400" noProof="0" dirty="0">
              <a:solidFill>
                <a:schemeClr val="tx1">
                  <a:lumMod val="50000"/>
                  <a:lumOff val="50000"/>
                </a:schemeClr>
              </a:solidFill>
            </a:endParaRPr>
          </a:p>
        </p:txBody>
      </p:sp>
      <p:sp>
        <p:nvSpPr>
          <p:cNvPr id="4" name="Platshållare för sidfot 3">
            <a:extLst>
              <a:ext uri="{FF2B5EF4-FFF2-40B4-BE49-F238E27FC236}">
                <a16:creationId xmlns:a16="http://schemas.microsoft.com/office/drawing/2014/main" id="{A088BB86-701F-7FD5-FD12-0697010ECC02}"/>
              </a:ext>
            </a:extLst>
          </p:cNvPr>
          <p:cNvSpPr txBox="1">
            <a:spLocks/>
          </p:cNvSpPr>
          <p:nvPr/>
        </p:nvSpPr>
        <p:spPr>
          <a:xfrm>
            <a:off x="4032482" y="6308725"/>
            <a:ext cx="4114800" cy="365125"/>
          </a:xfrm>
          <a:prstGeom prst="rect">
            <a:avLst/>
          </a:prstGeom>
        </p:spPr>
        <p:txBody>
          <a:bodyPr vert="horz" lIns="91440" tIns="45720" rIns="91440" bIns="45720" rtlCol="0" anchor="ctr"/>
          <a:lstStyle>
            <a:defPPr>
              <a:defRPr lang="sv-SE"/>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sv-SE" sz="1600" noProof="0" dirty="0" err="1">
                <a:solidFill>
                  <a:schemeClr val="tx1">
                    <a:lumMod val="50000"/>
                    <a:lumOff val="50000"/>
                  </a:schemeClr>
                </a:solidFill>
              </a:rPr>
              <a:t>Wever</a:t>
            </a:r>
            <a:r>
              <a:rPr lang="sv-SE" sz="1600" noProof="0" dirty="0">
                <a:solidFill>
                  <a:schemeClr val="tx1">
                    <a:lumMod val="50000"/>
                    <a:lumOff val="50000"/>
                  </a:schemeClr>
                </a:solidFill>
              </a:rPr>
              <a:t> &amp; </a:t>
            </a:r>
            <a:r>
              <a:rPr lang="sv-SE" sz="1600" noProof="0" dirty="0" err="1">
                <a:solidFill>
                  <a:schemeClr val="tx1">
                    <a:lumMod val="50000"/>
                    <a:lumOff val="50000"/>
                  </a:schemeClr>
                </a:solidFill>
              </a:rPr>
              <a:t>Ducré</a:t>
            </a:r>
            <a:r>
              <a:rPr lang="sv-SE" sz="1600" noProof="0" dirty="0">
                <a:solidFill>
                  <a:schemeClr val="tx1">
                    <a:lumMod val="50000"/>
                    <a:lumOff val="50000"/>
                  </a:schemeClr>
                </a:solidFill>
              </a:rPr>
              <a:t> </a:t>
            </a:r>
            <a:r>
              <a:rPr lang="sv-SE" sz="1600" noProof="0" dirty="0" err="1">
                <a:solidFill>
                  <a:schemeClr val="tx1">
                    <a:lumMod val="50000"/>
                    <a:lumOff val="50000"/>
                  </a:schemeClr>
                </a:solidFill>
              </a:rPr>
              <a:t>Philosophy</a:t>
            </a:r>
            <a:endParaRPr lang="sv-SE" sz="1600" noProof="0" dirty="0">
              <a:solidFill>
                <a:schemeClr val="tx1">
                  <a:lumMod val="50000"/>
                  <a:lumOff val="50000"/>
                </a:schemeClr>
              </a:solidFill>
            </a:endParaRPr>
          </a:p>
        </p:txBody>
      </p:sp>
      <p:pic>
        <p:nvPicPr>
          <p:cNvPr id="6" name="Bildobjekt 5">
            <a:extLst>
              <a:ext uri="{FF2B5EF4-FFF2-40B4-BE49-F238E27FC236}">
                <a16:creationId xmlns:a16="http://schemas.microsoft.com/office/drawing/2014/main" id="{C091B0E4-7E97-51E1-5408-71625385A2FF}"/>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5400000">
            <a:off x="7592813" y="1719090"/>
            <a:ext cx="5256214" cy="3942160"/>
          </a:xfrm>
          <a:prstGeom prst="rect">
            <a:avLst/>
          </a:prstGeom>
        </p:spPr>
      </p:pic>
      <p:pic>
        <p:nvPicPr>
          <p:cNvPr id="8" name="Bildobjekt 7">
            <a:extLst>
              <a:ext uri="{FF2B5EF4-FFF2-40B4-BE49-F238E27FC236}">
                <a16:creationId xmlns:a16="http://schemas.microsoft.com/office/drawing/2014/main" id="{F4D57D4A-9F72-90E7-0EC4-56A91DA1D397}"/>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a:off x="-657027" y="1709540"/>
            <a:ext cx="5256212" cy="3942159"/>
          </a:xfrm>
          <a:prstGeom prst="rect">
            <a:avLst/>
          </a:prstGeom>
        </p:spPr>
      </p:pic>
      <p:pic>
        <p:nvPicPr>
          <p:cNvPr id="12" name="Bildobjekt 11">
            <a:extLst>
              <a:ext uri="{FF2B5EF4-FFF2-40B4-BE49-F238E27FC236}">
                <a16:creationId xmlns:a16="http://schemas.microsoft.com/office/drawing/2014/main" id="{6C9B46B9-66B2-EC19-80AE-211B55DA491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5400000">
            <a:off x="3664256" y="1452327"/>
            <a:ext cx="3036979" cy="2277734"/>
          </a:xfrm>
          <a:prstGeom prst="rect">
            <a:avLst/>
          </a:prstGeom>
        </p:spPr>
      </p:pic>
      <p:pic>
        <p:nvPicPr>
          <p:cNvPr id="10" name="Bildobjekt 9">
            <a:extLst>
              <a:ext uri="{FF2B5EF4-FFF2-40B4-BE49-F238E27FC236}">
                <a16:creationId xmlns:a16="http://schemas.microsoft.com/office/drawing/2014/main" id="{F6D500C8-C914-28BD-724E-A98DA039410F}"/>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rot="5400000">
            <a:off x="5152778" y="3315759"/>
            <a:ext cx="3420533" cy="2565399"/>
          </a:xfrm>
          <a:prstGeom prst="rect">
            <a:avLst/>
          </a:prstGeom>
        </p:spPr>
      </p:pic>
    </p:spTree>
    <p:extLst>
      <p:ext uri="{BB962C8B-B14F-4D97-AF65-F5344CB8AC3E}">
        <p14:creationId xmlns:p14="http://schemas.microsoft.com/office/powerpoint/2010/main" val="187571393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296ED1-8A84-3A75-456B-332296BD9BBC}"/>
            </a:ext>
          </a:extLst>
        </p:cNvPr>
        <p:cNvGrpSpPr/>
        <p:nvPr/>
      </p:nvGrpSpPr>
      <p:grpSpPr>
        <a:xfrm>
          <a:off x="0" y="0"/>
          <a:ext cx="0" cy="0"/>
          <a:chOff x="0" y="0"/>
          <a:chExt cx="0" cy="0"/>
        </a:xfrm>
      </p:grpSpPr>
      <p:sp>
        <p:nvSpPr>
          <p:cNvPr id="2" name="Platshållare för datum 1">
            <a:extLst>
              <a:ext uri="{FF2B5EF4-FFF2-40B4-BE49-F238E27FC236}">
                <a16:creationId xmlns:a16="http://schemas.microsoft.com/office/drawing/2014/main" id="{07E3AEC3-92C7-40D5-5970-34C9E66CEAA8}"/>
              </a:ext>
            </a:extLst>
          </p:cNvPr>
          <p:cNvSpPr>
            <a:spLocks noGrp="1"/>
          </p:cNvSpPr>
          <p:nvPr>
            <p:ph type="dt" sz="half" idx="10"/>
          </p:nvPr>
        </p:nvSpPr>
        <p:spPr/>
        <p:txBody>
          <a:bodyPr/>
          <a:lstStyle/>
          <a:p>
            <a:fld id="{B18E065D-DB1C-42E3-B412-2B595C12E955}" type="datetime1">
              <a:rPr lang="sv-SE" smtClean="0"/>
              <a:t>2026-03-27</a:t>
            </a:fld>
            <a:endParaRPr lang="sv-SE" dirty="0"/>
          </a:p>
        </p:txBody>
      </p:sp>
      <p:sp>
        <p:nvSpPr>
          <p:cNvPr id="3" name="Platshållare för bildnummer 2">
            <a:extLst>
              <a:ext uri="{FF2B5EF4-FFF2-40B4-BE49-F238E27FC236}">
                <a16:creationId xmlns:a16="http://schemas.microsoft.com/office/drawing/2014/main" id="{2361ED8E-F23A-F35A-562B-D229B8FE3D07}"/>
              </a:ext>
            </a:extLst>
          </p:cNvPr>
          <p:cNvSpPr>
            <a:spLocks noGrp="1"/>
          </p:cNvSpPr>
          <p:nvPr>
            <p:ph type="sldNum" sz="quarter" idx="12"/>
          </p:nvPr>
        </p:nvSpPr>
        <p:spPr/>
        <p:txBody>
          <a:bodyPr/>
          <a:lstStyle/>
          <a:p>
            <a:fld id="{2DCEB36A-D6BA-49C5-AA68-E976E307F95D}" type="slidenum">
              <a:rPr lang="sv-SE" smtClean="0"/>
              <a:t>24</a:t>
            </a:fld>
            <a:endParaRPr lang="sv-SE" dirty="0"/>
          </a:p>
        </p:txBody>
      </p:sp>
      <p:sp>
        <p:nvSpPr>
          <p:cNvPr id="5" name="Platshållare för sidfot 3">
            <a:extLst>
              <a:ext uri="{FF2B5EF4-FFF2-40B4-BE49-F238E27FC236}">
                <a16:creationId xmlns:a16="http://schemas.microsoft.com/office/drawing/2014/main" id="{DE9EA42A-0B3B-8E86-9573-0C38AC681F0E}"/>
              </a:ext>
            </a:extLst>
          </p:cNvPr>
          <p:cNvSpPr txBox="1">
            <a:spLocks/>
          </p:cNvSpPr>
          <p:nvPr/>
        </p:nvSpPr>
        <p:spPr>
          <a:xfrm>
            <a:off x="4032482" y="6308725"/>
            <a:ext cx="4114800" cy="365125"/>
          </a:xfrm>
          <a:prstGeom prst="rect">
            <a:avLst/>
          </a:prstGeom>
        </p:spPr>
        <p:txBody>
          <a:bodyPr vert="horz" lIns="91440" tIns="45720" rIns="91440" bIns="45720" rtlCol="0" anchor="ctr"/>
          <a:lstStyle>
            <a:defPPr>
              <a:defRPr lang="sv-SE"/>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sv-SE" sz="1600" noProof="0" dirty="0">
                <a:solidFill>
                  <a:schemeClr val="tx1">
                    <a:lumMod val="50000"/>
                    <a:lumOff val="50000"/>
                  </a:schemeClr>
                </a:solidFill>
              </a:rPr>
              <a:t>Färger</a:t>
            </a:r>
          </a:p>
        </p:txBody>
      </p:sp>
      <p:pic>
        <p:nvPicPr>
          <p:cNvPr id="6" name="Bildobjekt 5">
            <a:extLst>
              <a:ext uri="{FF2B5EF4-FFF2-40B4-BE49-F238E27FC236}">
                <a16:creationId xmlns:a16="http://schemas.microsoft.com/office/drawing/2014/main" id="{3A369CE8-F55A-82BA-3D09-EE45224FE36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5400000">
            <a:off x="3796564" y="1892565"/>
            <a:ext cx="4793235" cy="3594926"/>
          </a:xfrm>
          <a:prstGeom prst="rect">
            <a:avLst/>
          </a:prstGeom>
        </p:spPr>
      </p:pic>
      <p:pic>
        <p:nvPicPr>
          <p:cNvPr id="8" name="Bildobjekt 7">
            <a:extLst>
              <a:ext uri="{FF2B5EF4-FFF2-40B4-BE49-F238E27FC236}">
                <a16:creationId xmlns:a16="http://schemas.microsoft.com/office/drawing/2014/main" id="{62384B05-1A1A-AD65-99BB-CD94910EF25A}"/>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a:off x="-600604" y="1724294"/>
            <a:ext cx="5241957" cy="3931468"/>
          </a:xfrm>
          <a:prstGeom prst="rect">
            <a:avLst/>
          </a:prstGeom>
        </p:spPr>
      </p:pic>
      <p:pic>
        <p:nvPicPr>
          <p:cNvPr id="10" name="Bildobjekt 9">
            <a:extLst>
              <a:ext uri="{FF2B5EF4-FFF2-40B4-BE49-F238E27FC236}">
                <a16:creationId xmlns:a16="http://schemas.microsoft.com/office/drawing/2014/main" id="{14889297-65D9-46B4-1254-035290BDA7CF}"/>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5400000">
            <a:off x="7878144" y="2653946"/>
            <a:ext cx="4176891" cy="3132668"/>
          </a:xfrm>
          <a:prstGeom prst="rect">
            <a:avLst/>
          </a:prstGeom>
        </p:spPr>
      </p:pic>
      <p:sp>
        <p:nvSpPr>
          <p:cNvPr id="17" name="textruta 16">
            <a:extLst>
              <a:ext uri="{FF2B5EF4-FFF2-40B4-BE49-F238E27FC236}">
                <a16:creationId xmlns:a16="http://schemas.microsoft.com/office/drawing/2014/main" id="{79830D9D-3D35-FC54-2260-11737FCF789E}"/>
              </a:ext>
            </a:extLst>
          </p:cNvPr>
          <p:cNvSpPr txBox="1"/>
          <p:nvPr/>
        </p:nvSpPr>
        <p:spPr>
          <a:xfrm>
            <a:off x="8551008" y="1412776"/>
            <a:ext cx="2831162" cy="307777"/>
          </a:xfrm>
          <a:prstGeom prst="rect">
            <a:avLst/>
          </a:prstGeom>
          <a:noFill/>
        </p:spPr>
        <p:txBody>
          <a:bodyPr wrap="square" rtlCol="0">
            <a:spAutoFit/>
          </a:bodyPr>
          <a:lstStyle/>
          <a:p>
            <a:r>
              <a:rPr lang="sv-SE" sz="1400" noProof="0" dirty="0">
                <a:solidFill>
                  <a:schemeClr val="tx1">
                    <a:lumMod val="50000"/>
                    <a:lumOff val="50000"/>
                  </a:schemeClr>
                </a:solidFill>
              </a:rPr>
              <a:t>Pastell och romantik hos </a:t>
            </a:r>
            <a:r>
              <a:rPr lang="sv-SE" sz="1400" noProof="0" dirty="0" err="1">
                <a:solidFill>
                  <a:schemeClr val="tx1">
                    <a:lumMod val="50000"/>
                    <a:lumOff val="50000"/>
                  </a:schemeClr>
                </a:solidFill>
              </a:rPr>
              <a:t>Zumtobel</a:t>
            </a:r>
            <a:r>
              <a:rPr lang="sv-SE" sz="1400" noProof="0" dirty="0">
                <a:solidFill>
                  <a:schemeClr val="tx1">
                    <a:lumMod val="50000"/>
                    <a:lumOff val="50000"/>
                  </a:schemeClr>
                </a:solidFill>
              </a:rPr>
              <a:t> </a:t>
            </a:r>
          </a:p>
        </p:txBody>
      </p:sp>
    </p:spTree>
    <p:extLst>
      <p:ext uri="{BB962C8B-B14F-4D97-AF65-F5344CB8AC3E}">
        <p14:creationId xmlns:p14="http://schemas.microsoft.com/office/powerpoint/2010/main" val="201377459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DFC44E-A5BA-3A75-E0BD-7E313F8BD722}"/>
            </a:ext>
          </a:extLst>
        </p:cNvPr>
        <p:cNvGrpSpPr/>
        <p:nvPr/>
      </p:nvGrpSpPr>
      <p:grpSpPr>
        <a:xfrm>
          <a:off x="0" y="0"/>
          <a:ext cx="0" cy="0"/>
          <a:chOff x="0" y="0"/>
          <a:chExt cx="0" cy="0"/>
        </a:xfrm>
      </p:grpSpPr>
      <p:sp>
        <p:nvSpPr>
          <p:cNvPr id="2" name="Platshållare för datum 1">
            <a:extLst>
              <a:ext uri="{FF2B5EF4-FFF2-40B4-BE49-F238E27FC236}">
                <a16:creationId xmlns:a16="http://schemas.microsoft.com/office/drawing/2014/main" id="{CE20506B-B3DB-3215-D415-22D352251693}"/>
              </a:ext>
            </a:extLst>
          </p:cNvPr>
          <p:cNvSpPr>
            <a:spLocks noGrp="1"/>
          </p:cNvSpPr>
          <p:nvPr>
            <p:ph type="dt" sz="half" idx="10"/>
          </p:nvPr>
        </p:nvSpPr>
        <p:spPr/>
        <p:txBody>
          <a:bodyPr/>
          <a:lstStyle/>
          <a:p>
            <a:fld id="{B18E065D-DB1C-42E3-B412-2B595C12E955}" type="datetime1">
              <a:rPr lang="sv-SE" smtClean="0"/>
              <a:t>2026-03-27</a:t>
            </a:fld>
            <a:endParaRPr lang="sv-SE" dirty="0"/>
          </a:p>
        </p:txBody>
      </p:sp>
      <p:sp>
        <p:nvSpPr>
          <p:cNvPr id="3" name="Platshållare för bildnummer 2">
            <a:extLst>
              <a:ext uri="{FF2B5EF4-FFF2-40B4-BE49-F238E27FC236}">
                <a16:creationId xmlns:a16="http://schemas.microsoft.com/office/drawing/2014/main" id="{A3D5A007-3832-8F0A-5E55-556735EAAAFB}"/>
              </a:ext>
            </a:extLst>
          </p:cNvPr>
          <p:cNvSpPr>
            <a:spLocks noGrp="1"/>
          </p:cNvSpPr>
          <p:nvPr>
            <p:ph type="sldNum" sz="quarter" idx="12"/>
          </p:nvPr>
        </p:nvSpPr>
        <p:spPr/>
        <p:txBody>
          <a:bodyPr/>
          <a:lstStyle/>
          <a:p>
            <a:fld id="{2DCEB36A-D6BA-49C5-AA68-E976E307F95D}" type="slidenum">
              <a:rPr lang="sv-SE" smtClean="0"/>
              <a:t>25</a:t>
            </a:fld>
            <a:endParaRPr lang="sv-SE" dirty="0"/>
          </a:p>
        </p:txBody>
      </p:sp>
      <p:sp>
        <p:nvSpPr>
          <p:cNvPr id="5" name="Platshållare för sidfot 3">
            <a:extLst>
              <a:ext uri="{FF2B5EF4-FFF2-40B4-BE49-F238E27FC236}">
                <a16:creationId xmlns:a16="http://schemas.microsoft.com/office/drawing/2014/main" id="{24851882-DE22-27F7-FE07-25BF511B2198}"/>
              </a:ext>
            </a:extLst>
          </p:cNvPr>
          <p:cNvSpPr txBox="1">
            <a:spLocks/>
          </p:cNvSpPr>
          <p:nvPr/>
        </p:nvSpPr>
        <p:spPr>
          <a:xfrm>
            <a:off x="4032482" y="6308725"/>
            <a:ext cx="4114800" cy="365125"/>
          </a:xfrm>
          <a:prstGeom prst="rect">
            <a:avLst/>
          </a:prstGeom>
        </p:spPr>
        <p:txBody>
          <a:bodyPr vert="horz" lIns="91440" tIns="45720" rIns="91440" bIns="45720" rtlCol="0" anchor="ctr"/>
          <a:lstStyle>
            <a:defPPr>
              <a:defRPr lang="sv-SE"/>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sv-SE" sz="1600" noProof="0" dirty="0">
                <a:solidFill>
                  <a:schemeClr val="tx1">
                    <a:lumMod val="50000"/>
                    <a:lumOff val="50000"/>
                  </a:schemeClr>
                </a:solidFill>
              </a:rPr>
              <a:t>Färger</a:t>
            </a:r>
          </a:p>
        </p:txBody>
      </p:sp>
      <p:pic>
        <p:nvPicPr>
          <p:cNvPr id="6" name="Bildobjekt 5">
            <a:extLst>
              <a:ext uri="{FF2B5EF4-FFF2-40B4-BE49-F238E27FC236}">
                <a16:creationId xmlns:a16="http://schemas.microsoft.com/office/drawing/2014/main" id="{B87B7A6E-B2BA-D7BA-B594-932490FF6B9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91676" y="3567578"/>
            <a:ext cx="3651787" cy="2738840"/>
          </a:xfrm>
          <a:prstGeom prst="rect">
            <a:avLst/>
          </a:prstGeom>
        </p:spPr>
      </p:pic>
      <p:pic>
        <p:nvPicPr>
          <p:cNvPr id="8" name="Bildobjekt 7">
            <a:extLst>
              <a:ext uri="{FF2B5EF4-FFF2-40B4-BE49-F238E27FC236}">
                <a16:creationId xmlns:a16="http://schemas.microsoft.com/office/drawing/2014/main" id="{3FC0CB42-E291-1EC9-4DB5-AD3C1A75AA96}"/>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120164" y="1060279"/>
            <a:ext cx="3651787" cy="2738840"/>
          </a:xfrm>
          <a:prstGeom prst="rect">
            <a:avLst/>
          </a:prstGeom>
        </p:spPr>
      </p:pic>
      <p:pic>
        <p:nvPicPr>
          <p:cNvPr id="10" name="Bildobjekt 9">
            <a:extLst>
              <a:ext uri="{FF2B5EF4-FFF2-40B4-BE49-F238E27FC236}">
                <a16:creationId xmlns:a16="http://schemas.microsoft.com/office/drawing/2014/main" id="{C0E68543-4A62-0A9A-2714-B3599EC7C959}"/>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5400000">
            <a:off x="4078654" y="3229681"/>
            <a:ext cx="3516271" cy="2637203"/>
          </a:xfrm>
          <a:prstGeom prst="rect">
            <a:avLst/>
          </a:prstGeom>
        </p:spPr>
      </p:pic>
      <p:pic>
        <p:nvPicPr>
          <p:cNvPr id="12" name="Bildobjekt 11">
            <a:extLst>
              <a:ext uri="{FF2B5EF4-FFF2-40B4-BE49-F238E27FC236}">
                <a16:creationId xmlns:a16="http://schemas.microsoft.com/office/drawing/2014/main" id="{76E61DC7-70A4-0A76-F8FE-46F92ED7EA23}"/>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rot="5400000">
            <a:off x="154580" y="1402634"/>
            <a:ext cx="2738840" cy="2054130"/>
          </a:xfrm>
          <a:prstGeom prst="rect">
            <a:avLst/>
          </a:prstGeom>
        </p:spPr>
      </p:pic>
      <p:pic>
        <p:nvPicPr>
          <p:cNvPr id="16" name="Bildobjekt 15">
            <a:extLst>
              <a:ext uri="{FF2B5EF4-FFF2-40B4-BE49-F238E27FC236}">
                <a16:creationId xmlns:a16="http://schemas.microsoft.com/office/drawing/2014/main" id="{931D1EDE-68FA-82F2-3D61-788C5F73DA3F}"/>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rot="5400000">
            <a:off x="1501977" y="3909933"/>
            <a:ext cx="2738840" cy="2054130"/>
          </a:xfrm>
          <a:prstGeom prst="rect">
            <a:avLst/>
          </a:prstGeom>
        </p:spPr>
      </p:pic>
      <p:sp>
        <p:nvSpPr>
          <p:cNvPr id="17" name="textruta 16">
            <a:extLst>
              <a:ext uri="{FF2B5EF4-FFF2-40B4-BE49-F238E27FC236}">
                <a16:creationId xmlns:a16="http://schemas.microsoft.com/office/drawing/2014/main" id="{90C92482-E5D9-FCD5-2EE0-F96AE4A1F704}"/>
              </a:ext>
            </a:extLst>
          </p:cNvPr>
          <p:cNvSpPr txBox="1"/>
          <p:nvPr/>
        </p:nvSpPr>
        <p:spPr>
          <a:xfrm>
            <a:off x="6925050" y="1300078"/>
            <a:ext cx="2831162" cy="1169551"/>
          </a:xfrm>
          <a:prstGeom prst="rect">
            <a:avLst/>
          </a:prstGeom>
          <a:noFill/>
        </p:spPr>
        <p:txBody>
          <a:bodyPr wrap="square" rtlCol="0">
            <a:spAutoFit/>
          </a:bodyPr>
          <a:lstStyle/>
          <a:p>
            <a:r>
              <a:rPr lang="sv-SE" sz="1400" noProof="0" dirty="0">
                <a:solidFill>
                  <a:schemeClr val="tx1">
                    <a:lumMod val="50000"/>
                    <a:lumOff val="50000"/>
                  </a:schemeClr>
                </a:solidFill>
              </a:rPr>
              <a:t>Hos många av tillverkarna kan man se en stark och glad färgskala, som man uppnår både i armaturhöljet och i färgsättningen av ljuskällan, </a:t>
            </a:r>
            <a:r>
              <a:rPr lang="sv-SE" sz="1400" noProof="0" dirty="0" err="1">
                <a:solidFill>
                  <a:schemeClr val="tx1">
                    <a:lumMod val="50000"/>
                    <a:lumOff val="50000"/>
                  </a:schemeClr>
                </a:solidFill>
              </a:rPr>
              <a:t>LED:en</a:t>
            </a:r>
            <a:r>
              <a:rPr lang="sv-SE" sz="1400" noProof="0" dirty="0">
                <a:solidFill>
                  <a:schemeClr val="tx1">
                    <a:lumMod val="50000"/>
                    <a:lumOff val="50000"/>
                  </a:schemeClr>
                </a:solidFill>
              </a:rPr>
              <a:t>. </a:t>
            </a:r>
          </a:p>
        </p:txBody>
      </p:sp>
      <p:pic>
        <p:nvPicPr>
          <p:cNvPr id="19" name="Bildobjekt 18">
            <a:extLst>
              <a:ext uri="{FF2B5EF4-FFF2-40B4-BE49-F238E27FC236}">
                <a16:creationId xmlns:a16="http://schemas.microsoft.com/office/drawing/2014/main" id="{027DEE0B-ECD8-3276-2530-3ED2C8AFFA99}"/>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rot="5400000">
            <a:off x="9442107" y="1402634"/>
            <a:ext cx="2738843" cy="2054132"/>
          </a:xfrm>
          <a:prstGeom prst="rect">
            <a:avLst/>
          </a:prstGeom>
        </p:spPr>
      </p:pic>
    </p:spTree>
    <p:extLst>
      <p:ext uri="{BB962C8B-B14F-4D97-AF65-F5344CB8AC3E}">
        <p14:creationId xmlns:p14="http://schemas.microsoft.com/office/powerpoint/2010/main" val="219726217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0FE126-C907-9D38-349F-C3B7916BEF58}"/>
            </a:ext>
          </a:extLst>
        </p:cNvPr>
        <p:cNvGrpSpPr/>
        <p:nvPr/>
      </p:nvGrpSpPr>
      <p:grpSpPr>
        <a:xfrm>
          <a:off x="0" y="0"/>
          <a:ext cx="0" cy="0"/>
          <a:chOff x="0" y="0"/>
          <a:chExt cx="0" cy="0"/>
        </a:xfrm>
      </p:grpSpPr>
      <p:sp>
        <p:nvSpPr>
          <p:cNvPr id="2" name="Platshållare för datum 1">
            <a:extLst>
              <a:ext uri="{FF2B5EF4-FFF2-40B4-BE49-F238E27FC236}">
                <a16:creationId xmlns:a16="http://schemas.microsoft.com/office/drawing/2014/main" id="{08255B66-018E-5D79-78B9-AD44FC0DC6C5}"/>
              </a:ext>
            </a:extLst>
          </p:cNvPr>
          <p:cNvSpPr>
            <a:spLocks noGrp="1"/>
          </p:cNvSpPr>
          <p:nvPr>
            <p:ph type="dt" sz="half" idx="10"/>
          </p:nvPr>
        </p:nvSpPr>
        <p:spPr/>
        <p:txBody>
          <a:bodyPr/>
          <a:lstStyle/>
          <a:p>
            <a:fld id="{B18E065D-DB1C-42E3-B412-2B595C12E955}" type="datetime1">
              <a:rPr lang="sv-SE" smtClean="0"/>
              <a:t>2026-03-27</a:t>
            </a:fld>
            <a:endParaRPr lang="sv-SE" dirty="0"/>
          </a:p>
        </p:txBody>
      </p:sp>
      <p:sp>
        <p:nvSpPr>
          <p:cNvPr id="3" name="Platshållare för bildnummer 2">
            <a:extLst>
              <a:ext uri="{FF2B5EF4-FFF2-40B4-BE49-F238E27FC236}">
                <a16:creationId xmlns:a16="http://schemas.microsoft.com/office/drawing/2014/main" id="{8D525973-3BA6-06A6-9C89-AAAF66C875D1}"/>
              </a:ext>
            </a:extLst>
          </p:cNvPr>
          <p:cNvSpPr>
            <a:spLocks noGrp="1"/>
          </p:cNvSpPr>
          <p:nvPr>
            <p:ph type="sldNum" sz="quarter" idx="12"/>
          </p:nvPr>
        </p:nvSpPr>
        <p:spPr/>
        <p:txBody>
          <a:bodyPr/>
          <a:lstStyle/>
          <a:p>
            <a:fld id="{2DCEB36A-D6BA-49C5-AA68-E976E307F95D}" type="slidenum">
              <a:rPr lang="sv-SE" smtClean="0"/>
              <a:t>26</a:t>
            </a:fld>
            <a:endParaRPr lang="sv-SE" dirty="0"/>
          </a:p>
        </p:txBody>
      </p:sp>
      <p:sp>
        <p:nvSpPr>
          <p:cNvPr id="5" name="Platshållare för sidfot 3">
            <a:extLst>
              <a:ext uri="{FF2B5EF4-FFF2-40B4-BE49-F238E27FC236}">
                <a16:creationId xmlns:a16="http://schemas.microsoft.com/office/drawing/2014/main" id="{4897FEB1-DD43-A202-19BC-34AA80DC141F}"/>
              </a:ext>
            </a:extLst>
          </p:cNvPr>
          <p:cNvSpPr txBox="1">
            <a:spLocks/>
          </p:cNvSpPr>
          <p:nvPr/>
        </p:nvSpPr>
        <p:spPr>
          <a:xfrm>
            <a:off x="4032482" y="6308725"/>
            <a:ext cx="4114800" cy="365125"/>
          </a:xfrm>
          <a:prstGeom prst="rect">
            <a:avLst/>
          </a:prstGeom>
        </p:spPr>
        <p:txBody>
          <a:bodyPr vert="horz" lIns="91440" tIns="45720" rIns="91440" bIns="45720" rtlCol="0" anchor="ctr"/>
          <a:lstStyle>
            <a:defPPr>
              <a:defRPr lang="sv-SE"/>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sv-SE" sz="1600" noProof="0" dirty="0">
                <a:solidFill>
                  <a:schemeClr val="tx1">
                    <a:lumMod val="50000"/>
                    <a:lumOff val="50000"/>
                  </a:schemeClr>
                </a:solidFill>
              </a:rPr>
              <a:t>Grön Filosofi</a:t>
            </a:r>
          </a:p>
        </p:txBody>
      </p:sp>
      <p:pic>
        <p:nvPicPr>
          <p:cNvPr id="27" name="Bildobjekt 26">
            <a:extLst>
              <a:ext uri="{FF2B5EF4-FFF2-40B4-BE49-F238E27FC236}">
                <a16:creationId xmlns:a16="http://schemas.microsoft.com/office/drawing/2014/main" id="{0E56EE77-0ACB-0E1D-C351-32615F64BDE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5400000">
            <a:off x="-345046" y="2087775"/>
            <a:ext cx="4823941" cy="3617956"/>
          </a:xfrm>
          <a:prstGeom prst="rect">
            <a:avLst/>
          </a:prstGeom>
        </p:spPr>
      </p:pic>
      <p:pic>
        <p:nvPicPr>
          <p:cNvPr id="30" name="Bildobjekt 29">
            <a:extLst>
              <a:ext uri="{FF2B5EF4-FFF2-40B4-BE49-F238E27FC236}">
                <a16:creationId xmlns:a16="http://schemas.microsoft.com/office/drawing/2014/main" id="{618C59CF-0490-0F93-BA76-195F69BA5560}"/>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a:off x="4189387" y="1529166"/>
            <a:ext cx="3813226" cy="2859920"/>
          </a:xfrm>
          <a:prstGeom prst="rect">
            <a:avLst/>
          </a:prstGeom>
        </p:spPr>
      </p:pic>
      <p:pic>
        <p:nvPicPr>
          <p:cNvPr id="31" name="Bildobjekt 30">
            <a:extLst>
              <a:ext uri="{FF2B5EF4-FFF2-40B4-BE49-F238E27FC236}">
                <a16:creationId xmlns:a16="http://schemas.microsoft.com/office/drawing/2014/main" id="{28789C83-6C73-B8AA-710B-10CD7BDC2CED}"/>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5400000">
            <a:off x="7776800" y="2087776"/>
            <a:ext cx="4823944" cy="3617958"/>
          </a:xfrm>
          <a:prstGeom prst="rect">
            <a:avLst/>
          </a:prstGeom>
        </p:spPr>
      </p:pic>
      <p:sp>
        <p:nvSpPr>
          <p:cNvPr id="17" name="textruta 16">
            <a:extLst>
              <a:ext uri="{FF2B5EF4-FFF2-40B4-BE49-F238E27FC236}">
                <a16:creationId xmlns:a16="http://schemas.microsoft.com/office/drawing/2014/main" id="{323E5C80-4A34-89A1-35DD-35BF87161D97}"/>
              </a:ext>
            </a:extLst>
          </p:cNvPr>
          <p:cNvSpPr txBox="1"/>
          <p:nvPr/>
        </p:nvSpPr>
        <p:spPr>
          <a:xfrm>
            <a:off x="3863752" y="5013176"/>
            <a:ext cx="4516041" cy="954107"/>
          </a:xfrm>
          <a:prstGeom prst="rect">
            <a:avLst/>
          </a:prstGeom>
          <a:noFill/>
        </p:spPr>
        <p:txBody>
          <a:bodyPr wrap="square" rtlCol="0">
            <a:spAutoFit/>
          </a:bodyPr>
          <a:lstStyle/>
          <a:p>
            <a:r>
              <a:rPr lang="sv-SE" sz="1400" noProof="0" dirty="0">
                <a:solidFill>
                  <a:schemeClr val="tx1">
                    <a:lumMod val="50000"/>
                    <a:lumOff val="50000"/>
                  </a:schemeClr>
                </a:solidFill>
              </a:rPr>
              <a:t>Man trycker hårt på ”det gröna” i många montrar. Är det bara green </a:t>
            </a:r>
            <a:r>
              <a:rPr lang="sv-SE" sz="1400" noProof="0" dirty="0" err="1">
                <a:solidFill>
                  <a:schemeClr val="tx1">
                    <a:lumMod val="50000"/>
                    <a:lumOff val="50000"/>
                  </a:schemeClr>
                </a:solidFill>
              </a:rPr>
              <a:t>washing</a:t>
            </a:r>
            <a:r>
              <a:rPr lang="sv-SE" sz="1400" noProof="0" dirty="0">
                <a:solidFill>
                  <a:schemeClr val="tx1">
                    <a:lumMod val="50000"/>
                    <a:lumOff val="50000"/>
                  </a:schemeClr>
                </a:solidFill>
              </a:rPr>
              <a:t> eller finns det ett ärligt uppsåt. Att använda LED som ljuskälla är väl ett av det största steg vi har tagit i Eco-riktning? </a:t>
            </a:r>
          </a:p>
        </p:txBody>
      </p:sp>
    </p:spTree>
    <p:extLst>
      <p:ext uri="{BB962C8B-B14F-4D97-AF65-F5344CB8AC3E}">
        <p14:creationId xmlns:p14="http://schemas.microsoft.com/office/powerpoint/2010/main" val="105718286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113EB6-E928-449D-750B-BDB8BD94653B}"/>
            </a:ext>
          </a:extLst>
        </p:cNvPr>
        <p:cNvGrpSpPr/>
        <p:nvPr/>
      </p:nvGrpSpPr>
      <p:grpSpPr>
        <a:xfrm>
          <a:off x="0" y="0"/>
          <a:ext cx="0" cy="0"/>
          <a:chOff x="0" y="0"/>
          <a:chExt cx="0" cy="0"/>
        </a:xfrm>
      </p:grpSpPr>
      <p:sp>
        <p:nvSpPr>
          <p:cNvPr id="2" name="Platshållare för datum 1">
            <a:extLst>
              <a:ext uri="{FF2B5EF4-FFF2-40B4-BE49-F238E27FC236}">
                <a16:creationId xmlns:a16="http://schemas.microsoft.com/office/drawing/2014/main" id="{A32F737A-840E-FC95-5A88-420FA6646B7E}"/>
              </a:ext>
            </a:extLst>
          </p:cNvPr>
          <p:cNvSpPr>
            <a:spLocks noGrp="1"/>
          </p:cNvSpPr>
          <p:nvPr>
            <p:ph type="dt" sz="half" idx="10"/>
          </p:nvPr>
        </p:nvSpPr>
        <p:spPr/>
        <p:txBody>
          <a:bodyPr/>
          <a:lstStyle/>
          <a:p>
            <a:fld id="{B18E065D-DB1C-42E3-B412-2B595C12E955}" type="datetime1">
              <a:rPr lang="sv-SE" smtClean="0"/>
              <a:t>2026-03-27</a:t>
            </a:fld>
            <a:endParaRPr lang="sv-SE" dirty="0"/>
          </a:p>
        </p:txBody>
      </p:sp>
      <p:sp>
        <p:nvSpPr>
          <p:cNvPr id="3" name="Platshållare för bildnummer 2">
            <a:extLst>
              <a:ext uri="{FF2B5EF4-FFF2-40B4-BE49-F238E27FC236}">
                <a16:creationId xmlns:a16="http://schemas.microsoft.com/office/drawing/2014/main" id="{1C892C3D-9AFD-FD5D-B17D-24192F05BFFD}"/>
              </a:ext>
            </a:extLst>
          </p:cNvPr>
          <p:cNvSpPr>
            <a:spLocks noGrp="1"/>
          </p:cNvSpPr>
          <p:nvPr>
            <p:ph type="sldNum" sz="quarter" idx="12"/>
          </p:nvPr>
        </p:nvSpPr>
        <p:spPr/>
        <p:txBody>
          <a:bodyPr/>
          <a:lstStyle/>
          <a:p>
            <a:fld id="{2DCEB36A-D6BA-49C5-AA68-E976E307F95D}" type="slidenum">
              <a:rPr lang="sv-SE" smtClean="0"/>
              <a:t>27</a:t>
            </a:fld>
            <a:endParaRPr lang="sv-SE" dirty="0"/>
          </a:p>
        </p:txBody>
      </p:sp>
      <p:sp>
        <p:nvSpPr>
          <p:cNvPr id="7" name="Platshållare för sidfot 3">
            <a:extLst>
              <a:ext uri="{FF2B5EF4-FFF2-40B4-BE49-F238E27FC236}">
                <a16:creationId xmlns:a16="http://schemas.microsoft.com/office/drawing/2014/main" id="{E9C55DDA-E383-B0F7-5FA3-6053A49DEAC8}"/>
              </a:ext>
            </a:extLst>
          </p:cNvPr>
          <p:cNvSpPr txBox="1">
            <a:spLocks/>
          </p:cNvSpPr>
          <p:nvPr/>
        </p:nvSpPr>
        <p:spPr>
          <a:xfrm>
            <a:off x="4032482" y="6308725"/>
            <a:ext cx="4114800" cy="365125"/>
          </a:xfrm>
          <a:prstGeom prst="rect">
            <a:avLst/>
          </a:prstGeom>
        </p:spPr>
        <p:txBody>
          <a:bodyPr vert="horz" lIns="91440" tIns="45720" rIns="91440" bIns="45720" rtlCol="0" anchor="ctr"/>
          <a:lstStyle>
            <a:defPPr>
              <a:defRPr lang="sv-SE"/>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sv-SE" sz="1600" noProof="0" dirty="0">
                <a:solidFill>
                  <a:schemeClr val="tx1">
                    <a:lumMod val="50000"/>
                    <a:lumOff val="50000"/>
                  </a:schemeClr>
                </a:solidFill>
              </a:rPr>
              <a:t>Grön Filosofi</a:t>
            </a:r>
          </a:p>
        </p:txBody>
      </p:sp>
      <p:pic>
        <p:nvPicPr>
          <p:cNvPr id="8" name="Bildobjekt 7">
            <a:extLst>
              <a:ext uri="{FF2B5EF4-FFF2-40B4-BE49-F238E27FC236}">
                <a16:creationId xmlns:a16="http://schemas.microsoft.com/office/drawing/2014/main" id="{40465E35-988D-070B-7430-3FDB6831012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5400000">
            <a:off x="-325214" y="1592282"/>
            <a:ext cx="4205901" cy="3154426"/>
          </a:xfrm>
          <a:prstGeom prst="rect">
            <a:avLst/>
          </a:prstGeom>
        </p:spPr>
      </p:pic>
      <p:pic>
        <p:nvPicPr>
          <p:cNvPr id="9" name="Bildobjekt 8">
            <a:extLst>
              <a:ext uri="{FF2B5EF4-FFF2-40B4-BE49-F238E27FC236}">
                <a16:creationId xmlns:a16="http://schemas.microsoft.com/office/drawing/2014/main" id="{8EEECA8F-8BA3-4C68-DBF9-BEFF3F0EF1E6}"/>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a:off x="1391345" y="3788966"/>
            <a:ext cx="2879725" cy="2159794"/>
          </a:xfrm>
          <a:prstGeom prst="rect">
            <a:avLst/>
          </a:prstGeom>
        </p:spPr>
      </p:pic>
      <p:pic>
        <p:nvPicPr>
          <p:cNvPr id="14" name="Bildobjekt 13">
            <a:extLst>
              <a:ext uri="{FF2B5EF4-FFF2-40B4-BE49-F238E27FC236}">
                <a16:creationId xmlns:a16="http://schemas.microsoft.com/office/drawing/2014/main" id="{70C6F27B-7A03-808E-7B55-24015AB63355}"/>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5400000">
            <a:off x="3819519" y="1554843"/>
            <a:ext cx="4018638" cy="3013979"/>
          </a:xfrm>
          <a:prstGeom prst="rect">
            <a:avLst/>
          </a:prstGeom>
        </p:spPr>
      </p:pic>
      <p:pic>
        <p:nvPicPr>
          <p:cNvPr id="21" name="Bildobjekt 20">
            <a:extLst>
              <a:ext uri="{FF2B5EF4-FFF2-40B4-BE49-F238E27FC236}">
                <a16:creationId xmlns:a16="http://schemas.microsoft.com/office/drawing/2014/main" id="{80A142A4-7E5B-1AFD-E411-0A08D9A9647C}"/>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rot="5400000">
            <a:off x="7506582" y="1693212"/>
            <a:ext cx="5125593" cy="3844195"/>
          </a:xfrm>
          <a:prstGeom prst="rect">
            <a:avLst/>
          </a:prstGeom>
        </p:spPr>
      </p:pic>
      <p:sp>
        <p:nvSpPr>
          <p:cNvPr id="17" name="textruta 16">
            <a:extLst>
              <a:ext uri="{FF2B5EF4-FFF2-40B4-BE49-F238E27FC236}">
                <a16:creationId xmlns:a16="http://schemas.microsoft.com/office/drawing/2014/main" id="{C80314B7-D356-5091-D128-9AF532D2E416}"/>
              </a:ext>
            </a:extLst>
          </p:cNvPr>
          <p:cNvSpPr txBox="1"/>
          <p:nvPr/>
        </p:nvSpPr>
        <p:spPr>
          <a:xfrm>
            <a:off x="4061826" y="5180226"/>
            <a:ext cx="3974747" cy="954107"/>
          </a:xfrm>
          <a:prstGeom prst="rect">
            <a:avLst/>
          </a:prstGeom>
          <a:noFill/>
        </p:spPr>
        <p:txBody>
          <a:bodyPr wrap="square" rtlCol="0">
            <a:spAutoFit/>
          </a:bodyPr>
          <a:lstStyle/>
          <a:p>
            <a:r>
              <a:rPr lang="sv-SE" sz="1400" noProof="0" dirty="0">
                <a:solidFill>
                  <a:schemeClr val="tx1">
                    <a:lumMod val="50000"/>
                    <a:lumOff val="50000"/>
                  </a:schemeClr>
                </a:solidFill>
              </a:rPr>
              <a:t>Mycket av det gröna är ju naturligtvis kopplat till trädgårdsbelysning. Här förekommer också någon form av minimalism, där man låter växtligheten tala och armaturerna träda tillbaka.    </a:t>
            </a:r>
          </a:p>
        </p:txBody>
      </p:sp>
      <p:pic>
        <p:nvPicPr>
          <p:cNvPr id="11" name="Bildobjekt 10">
            <a:extLst>
              <a:ext uri="{FF2B5EF4-FFF2-40B4-BE49-F238E27FC236}">
                <a16:creationId xmlns:a16="http://schemas.microsoft.com/office/drawing/2014/main" id="{A753425C-1D10-8560-3B6E-508A483E7473}"/>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rot="5400000">
            <a:off x="3384489" y="1490112"/>
            <a:ext cx="2020429" cy="1515322"/>
          </a:xfrm>
          <a:prstGeom prst="rect">
            <a:avLst/>
          </a:prstGeom>
        </p:spPr>
      </p:pic>
      <p:pic>
        <p:nvPicPr>
          <p:cNvPr id="13" name="Bildobjekt 12">
            <a:extLst>
              <a:ext uri="{FF2B5EF4-FFF2-40B4-BE49-F238E27FC236}">
                <a16:creationId xmlns:a16="http://schemas.microsoft.com/office/drawing/2014/main" id="{EC4CADEB-EF36-4192-3173-585EE9A3849E}"/>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rot="5400000">
            <a:off x="6197757" y="1871827"/>
            <a:ext cx="2520280" cy="1890210"/>
          </a:xfrm>
          <a:prstGeom prst="rect">
            <a:avLst/>
          </a:prstGeom>
        </p:spPr>
      </p:pic>
    </p:spTree>
    <p:extLst>
      <p:ext uri="{BB962C8B-B14F-4D97-AF65-F5344CB8AC3E}">
        <p14:creationId xmlns:p14="http://schemas.microsoft.com/office/powerpoint/2010/main" val="27563368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0869C7-084C-9930-8558-15BCF251A39E}"/>
            </a:ext>
          </a:extLst>
        </p:cNvPr>
        <p:cNvGrpSpPr/>
        <p:nvPr/>
      </p:nvGrpSpPr>
      <p:grpSpPr>
        <a:xfrm>
          <a:off x="0" y="0"/>
          <a:ext cx="0" cy="0"/>
          <a:chOff x="0" y="0"/>
          <a:chExt cx="0" cy="0"/>
        </a:xfrm>
      </p:grpSpPr>
      <p:sp>
        <p:nvSpPr>
          <p:cNvPr id="2" name="Platshållare för datum 1">
            <a:extLst>
              <a:ext uri="{FF2B5EF4-FFF2-40B4-BE49-F238E27FC236}">
                <a16:creationId xmlns:a16="http://schemas.microsoft.com/office/drawing/2014/main" id="{432CB283-925F-174C-5A2D-F11E9E24C09B}"/>
              </a:ext>
            </a:extLst>
          </p:cNvPr>
          <p:cNvSpPr>
            <a:spLocks noGrp="1"/>
          </p:cNvSpPr>
          <p:nvPr>
            <p:ph type="dt" sz="half" idx="10"/>
          </p:nvPr>
        </p:nvSpPr>
        <p:spPr/>
        <p:txBody>
          <a:bodyPr/>
          <a:lstStyle/>
          <a:p>
            <a:fld id="{B18E065D-DB1C-42E3-B412-2B595C12E955}" type="datetime1">
              <a:rPr lang="sv-SE" smtClean="0"/>
              <a:t>2026-03-27</a:t>
            </a:fld>
            <a:endParaRPr lang="sv-SE" dirty="0"/>
          </a:p>
        </p:txBody>
      </p:sp>
      <p:sp>
        <p:nvSpPr>
          <p:cNvPr id="3" name="Platshållare för bildnummer 2">
            <a:extLst>
              <a:ext uri="{FF2B5EF4-FFF2-40B4-BE49-F238E27FC236}">
                <a16:creationId xmlns:a16="http://schemas.microsoft.com/office/drawing/2014/main" id="{009EF25A-904D-37BB-EB35-DF91726652BD}"/>
              </a:ext>
            </a:extLst>
          </p:cNvPr>
          <p:cNvSpPr>
            <a:spLocks noGrp="1"/>
          </p:cNvSpPr>
          <p:nvPr>
            <p:ph type="sldNum" sz="quarter" idx="12"/>
          </p:nvPr>
        </p:nvSpPr>
        <p:spPr/>
        <p:txBody>
          <a:bodyPr/>
          <a:lstStyle/>
          <a:p>
            <a:fld id="{2DCEB36A-D6BA-49C5-AA68-E976E307F95D}" type="slidenum">
              <a:rPr lang="sv-SE" smtClean="0"/>
              <a:t>28</a:t>
            </a:fld>
            <a:endParaRPr lang="sv-SE" dirty="0"/>
          </a:p>
        </p:txBody>
      </p:sp>
      <p:sp>
        <p:nvSpPr>
          <p:cNvPr id="7" name="Platshållare för sidfot 3">
            <a:extLst>
              <a:ext uri="{FF2B5EF4-FFF2-40B4-BE49-F238E27FC236}">
                <a16:creationId xmlns:a16="http://schemas.microsoft.com/office/drawing/2014/main" id="{C2ABA9DF-2779-0B87-1B10-F5F4C4A6DA05}"/>
              </a:ext>
            </a:extLst>
          </p:cNvPr>
          <p:cNvSpPr txBox="1">
            <a:spLocks/>
          </p:cNvSpPr>
          <p:nvPr/>
        </p:nvSpPr>
        <p:spPr>
          <a:xfrm>
            <a:off x="4032482" y="6308725"/>
            <a:ext cx="4114800" cy="365125"/>
          </a:xfrm>
          <a:prstGeom prst="rect">
            <a:avLst/>
          </a:prstGeom>
        </p:spPr>
        <p:txBody>
          <a:bodyPr vert="horz" lIns="91440" tIns="45720" rIns="91440" bIns="45720" rtlCol="0" anchor="ctr"/>
          <a:lstStyle>
            <a:defPPr>
              <a:defRPr lang="sv-SE"/>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sv-SE" sz="1600" noProof="0" dirty="0">
                <a:solidFill>
                  <a:schemeClr val="tx1">
                    <a:lumMod val="50000"/>
                    <a:lumOff val="50000"/>
                  </a:schemeClr>
                </a:solidFill>
              </a:rPr>
              <a:t>Grön Filosofi</a:t>
            </a:r>
          </a:p>
        </p:txBody>
      </p:sp>
      <p:pic>
        <p:nvPicPr>
          <p:cNvPr id="29" name="Bildobjekt 28">
            <a:extLst>
              <a:ext uri="{FF2B5EF4-FFF2-40B4-BE49-F238E27FC236}">
                <a16:creationId xmlns:a16="http://schemas.microsoft.com/office/drawing/2014/main" id="{EB58AB37-AAB0-ED4A-4D23-42AC4AC12CD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5400000">
            <a:off x="311270" y="3626692"/>
            <a:ext cx="3072441" cy="2304331"/>
          </a:xfrm>
          <a:prstGeom prst="rect">
            <a:avLst/>
          </a:prstGeom>
        </p:spPr>
      </p:pic>
      <p:pic>
        <p:nvPicPr>
          <p:cNvPr id="25" name="Bildobjekt 24">
            <a:extLst>
              <a:ext uri="{FF2B5EF4-FFF2-40B4-BE49-F238E27FC236}">
                <a16:creationId xmlns:a16="http://schemas.microsoft.com/office/drawing/2014/main" id="{EC2A6DA8-67BA-6E58-2955-B44983E99F66}"/>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rot="5400000">
            <a:off x="889802" y="427906"/>
            <a:ext cx="2058964" cy="3335933"/>
          </a:xfrm>
          <a:prstGeom prst="rect">
            <a:avLst/>
          </a:prstGeom>
        </p:spPr>
      </p:pic>
      <p:pic>
        <p:nvPicPr>
          <p:cNvPr id="5" name="Bildobjekt 4">
            <a:extLst>
              <a:ext uri="{FF2B5EF4-FFF2-40B4-BE49-F238E27FC236}">
                <a16:creationId xmlns:a16="http://schemas.microsoft.com/office/drawing/2014/main" id="{0214ADB9-126B-5361-879D-0F9F561DA0E4}"/>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5400000">
            <a:off x="3540957" y="1722477"/>
            <a:ext cx="5248688" cy="3936515"/>
          </a:xfrm>
          <a:prstGeom prst="rect">
            <a:avLst/>
          </a:prstGeom>
        </p:spPr>
      </p:pic>
      <p:pic>
        <p:nvPicPr>
          <p:cNvPr id="8" name="Bildobjekt 7">
            <a:extLst>
              <a:ext uri="{FF2B5EF4-FFF2-40B4-BE49-F238E27FC236}">
                <a16:creationId xmlns:a16="http://schemas.microsoft.com/office/drawing/2014/main" id="{450FB291-3A9F-AD4D-8B02-101A5E5D5403}"/>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rot="5400000">
            <a:off x="8239369" y="1556495"/>
            <a:ext cx="4031853" cy="3023890"/>
          </a:xfrm>
          <a:prstGeom prst="rect">
            <a:avLst/>
          </a:prstGeom>
        </p:spPr>
      </p:pic>
      <p:sp>
        <p:nvSpPr>
          <p:cNvPr id="17" name="textruta 16">
            <a:extLst>
              <a:ext uri="{FF2B5EF4-FFF2-40B4-BE49-F238E27FC236}">
                <a16:creationId xmlns:a16="http://schemas.microsoft.com/office/drawing/2014/main" id="{A6CBC448-B696-3DDE-186F-5B3F812F39A0}"/>
              </a:ext>
            </a:extLst>
          </p:cNvPr>
          <p:cNvSpPr txBox="1"/>
          <p:nvPr/>
        </p:nvSpPr>
        <p:spPr>
          <a:xfrm>
            <a:off x="8400256" y="5229200"/>
            <a:ext cx="3366985" cy="954107"/>
          </a:xfrm>
          <a:prstGeom prst="rect">
            <a:avLst/>
          </a:prstGeom>
          <a:noFill/>
        </p:spPr>
        <p:txBody>
          <a:bodyPr wrap="square" rtlCol="0">
            <a:spAutoFit/>
          </a:bodyPr>
          <a:lstStyle/>
          <a:p>
            <a:r>
              <a:rPr lang="sv-SE" sz="1400" noProof="0" dirty="0">
                <a:solidFill>
                  <a:schemeClr val="tx1">
                    <a:lumMod val="50000"/>
                    <a:lumOff val="50000"/>
                  </a:schemeClr>
                </a:solidFill>
              </a:rPr>
              <a:t>Det gröna kan ta sig många olika uttryck, alltifrån syntetiska palmer, via  nedpendlade planteringar till holländsk träslöjd….. </a:t>
            </a:r>
          </a:p>
        </p:txBody>
      </p:sp>
    </p:spTree>
    <p:extLst>
      <p:ext uri="{BB962C8B-B14F-4D97-AF65-F5344CB8AC3E}">
        <p14:creationId xmlns:p14="http://schemas.microsoft.com/office/powerpoint/2010/main" val="421847132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F13ADE-1F59-71DE-CB85-F2F5FB129B90}"/>
            </a:ext>
          </a:extLst>
        </p:cNvPr>
        <p:cNvGrpSpPr/>
        <p:nvPr/>
      </p:nvGrpSpPr>
      <p:grpSpPr>
        <a:xfrm>
          <a:off x="0" y="0"/>
          <a:ext cx="0" cy="0"/>
          <a:chOff x="0" y="0"/>
          <a:chExt cx="0" cy="0"/>
        </a:xfrm>
      </p:grpSpPr>
      <p:sp>
        <p:nvSpPr>
          <p:cNvPr id="2" name="Platshållare för datum 1">
            <a:extLst>
              <a:ext uri="{FF2B5EF4-FFF2-40B4-BE49-F238E27FC236}">
                <a16:creationId xmlns:a16="http://schemas.microsoft.com/office/drawing/2014/main" id="{7C84AF7F-044D-F278-46EE-D4A3C2A2E32A}"/>
              </a:ext>
            </a:extLst>
          </p:cNvPr>
          <p:cNvSpPr>
            <a:spLocks noGrp="1"/>
          </p:cNvSpPr>
          <p:nvPr>
            <p:ph type="dt" sz="half" idx="10"/>
          </p:nvPr>
        </p:nvSpPr>
        <p:spPr/>
        <p:txBody>
          <a:bodyPr/>
          <a:lstStyle/>
          <a:p>
            <a:fld id="{B18E065D-DB1C-42E3-B412-2B595C12E955}" type="datetime1">
              <a:rPr lang="sv-SE" smtClean="0"/>
              <a:t>2026-03-27</a:t>
            </a:fld>
            <a:endParaRPr lang="sv-SE" dirty="0"/>
          </a:p>
        </p:txBody>
      </p:sp>
      <p:sp>
        <p:nvSpPr>
          <p:cNvPr id="3" name="Platshållare för bildnummer 2">
            <a:extLst>
              <a:ext uri="{FF2B5EF4-FFF2-40B4-BE49-F238E27FC236}">
                <a16:creationId xmlns:a16="http://schemas.microsoft.com/office/drawing/2014/main" id="{466BEDC7-3743-C7DB-91CC-7295327D64ED}"/>
              </a:ext>
            </a:extLst>
          </p:cNvPr>
          <p:cNvSpPr>
            <a:spLocks noGrp="1"/>
          </p:cNvSpPr>
          <p:nvPr>
            <p:ph type="sldNum" sz="quarter" idx="12"/>
          </p:nvPr>
        </p:nvSpPr>
        <p:spPr/>
        <p:txBody>
          <a:bodyPr/>
          <a:lstStyle/>
          <a:p>
            <a:fld id="{2DCEB36A-D6BA-49C5-AA68-E976E307F95D}" type="slidenum">
              <a:rPr lang="sv-SE" smtClean="0"/>
              <a:t>29</a:t>
            </a:fld>
            <a:endParaRPr lang="sv-SE" dirty="0"/>
          </a:p>
        </p:txBody>
      </p:sp>
      <p:sp>
        <p:nvSpPr>
          <p:cNvPr id="5" name="Platshållare för sidfot 3">
            <a:extLst>
              <a:ext uri="{FF2B5EF4-FFF2-40B4-BE49-F238E27FC236}">
                <a16:creationId xmlns:a16="http://schemas.microsoft.com/office/drawing/2014/main" id="{2358BAF8-8ECB-4D47-0D0B-82A534FC3198}"/>
              </a:ext>
            </a:extLst>
          </p:cNvPr>
          <p:cNvSpPr txBox="1">
            <a:spLocks/>
          </p:cNvSpPr>
          <p:nvPr/>
        </p:nvSpPr>
        <p:spPr>
          <a:xfrm>
            <a:off x="4032482" y="6308725"/>
            <a:ext cx="4114800" cy="365125"/>
          </a:xfrm>
          <a:prstGeom prst="rect">
            <a:avLst/>
          </a:prstGeom>
        </p:spPr>
        <p:txBody>
          <a:bodyPr vert="horz" lIns="91440" tIns="45720" rIns="91440" bIns="45720" rtlCol="0" anchor="ctr"/>
          <a:lstStyle>
            <a:defPPr>
              <a:defRPr lang="sv-SE"/>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sv-SE" sz="1600" noProof="0" dirty="0">
                <a:solidFill>
                  <a:schemeClr val="tx1">
                    <a:lumMod val="50000"/>
                    <a:lumOff val="50000"/>
                  </a:schemeClr>
                </a:solidFill>
              </a:rPr>
              <a:t>System</a:t>
            </a:r>
          </a:p>
        </p:txBody>
      </p:sp>
      <p:pic>
        <p:nvPicPr>
          <p:cNvPr id="8" name="Bildobjekt 7">
            <a:extLst>
              <a:ext uri="{FF2B5EF4-FFF2-40B4-BE49-F238E27FC236}">
                <a16:creationId xmlns:a16="http://schemas.microsoft.com/office/drawing/2014/main" id="{ECB69EF5-977E-573D-68F9-905DDA0F543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209213" y="1052513"/>
            <a:ext cx="4704819" cy="3528615"/>
          </a:xfrm>
          <a:prstGeom prst="rect">
            <a:avLst/>
          </a:prstGeom>
        </p:spPr>
      </p:pic>
      <p:pic>
        <p:nvPicPr>
          <p:cNvPr id="10" name="Bildobjekt 9">
            <a:extLst>
              <a:ext uri="{FF2B5EF4-FFF2-40B4-BE49-F238E27FC236}">
                <a16:creationId xmlns:a16="http://schemas.microsoft.com/office/drawing/2014/main" id="{5DB7BF58-FDB9-6665-8AD3-8DBF51D9995E}"/>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rot="5400000">
            <a:off x="4499331" y="879035"/>
            <a:ext cx="2286502" cy="2633458"/>
          </a:xfrm>
          <a:prstGeom prst="rect">
            <a:avLst/>
          </a:prstGeom>
        </p:spPr>
      </p:pic>
      <p:pic>
        <p:nvPicPr>
          <p:cNvPr id="12" name="Bildobjekt 11">
            <a:extLst>
              <a:ext uri="{FF2B5EF4-FFF2-40B4-BE49-F238E27FC236}">
                <a16:creationId xmlns:a16="http://schemas.microsoft.com/office/drawing/2014/main" id="{C7941150-EB48-8A8F-0CE1-BC824A7E84B0}"/>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30824" y="1067876"/>
            <a:ext cx="3007701" cy="2255776"/>
          </a:xfrm>
          <a:prstGeom prst="rect">
            <a:avLst/>
          </a:prstGeom>
        </p:spPr>
      </p:pic>
      <p:pic>
        <p:nvPicPr>
          <p:cNvPr id="6" name="Bildobjekt 5">
            <a:extLst>
              <a:ext uri="{FF2B5EF4-FFF2-40B4-BE49-F238E27FC236}">
                <a16:creationId xmlns:a16="http://schemas.microsoft.com/office/drawing/2014/main" id="{01A1E6E6-5077-52F5-75CA-698DCA34516C}"/>
              </a:ext>
            </a:extLst>
          </p:cNvPr>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a:xfrm>
            <a:off x="425755" y="3644206"/>
            <a:ext cx="6533556" cy="2664519"/>
          </a:xfrm>
          <a:prstGeom prst="rect">
            <a:avLst/>
          </a:prstGeom>
        </p:spPr>
      </p:pic>
      <p:sp>
        <p:nvSpPr>
          <p:cNvPr id="17" name="textruta 16">
            <a:extLst>
              <a:ext uri="{FF2B5EF4-FFF2-40B4-BE49-F238E27FC236}">
                <a16:creationId xmlns:a16="http://schemas.microsoft.com/office/drawing/2014/main" id="{4C3CAB3C-1A49-A1C2-4E48-26020B2DBDBB}"/>
              </a:ext>
            </a:extLst>
          </p:cNvPr>
          <p:cNvSpPr txBox="1"/>
          <p:nvPr/>
        </p:nvSpPr>
        <p:spPr>
          <a:xfrm>
            <a:off x="7199688" y="4682827"/>
            <a:ext cx="4714344" cy="954107"/>
          </a:xfrm>
          <a:prstGeom prst="rect">
            <a:avLst/>
          </a:prstGeom>
          <a:noFill/>
        </p:spPr>
        <p:txBody>
          <a:bodyPr wrap="square" rtlCol="0">
            <a:spAutoFit/>
          </a:bodyPr>
          <a:lstStyle/>
          <a:p>
            <a:r>
              <a:rPr lang="sv-SE" sz="1400" noProof="0" dirty="0">
                <a:solidFill>
                  <a:schemeClr val="tx1">
                    <a:lumMod val="50000"/>
                    <a:lumOff val="50000"/>
                  </a:schemeClr>
                </a:solidFill>
              </a:rPr>
              <a:t>Att bygga system verkar ha blivit på modet igen. Antingen bygger man fysiskt sammanlänkade system, med smarta knutpunkter, eller så kopplar man armaturerna visuellt genom formgemenskap i stora sammanhang. </a:t>
            </a:r>
          </a:p>
        </p:txBody>
      </p:sp>
    </p:spTree>
    <p:extLst>
      <p:ext uri="{BB962C8B-B14F-4D97-AF65-F5344CB8AC3E}">
        <p14:creationId xmlns:p14="http://schemas.microsoft.com/office/powerpoint/2010/main" val="22351164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BC0CD9-D12E-ADE5-A297-279B9D13FEA5}"/>
            </a:ext>
          </a:extLst>
        </p:cNvPr>
        <p:cNvGrpSpPr/>
        <p:nvPr/>
      </p:nvGrpSpPr>
      <p:grpSpPr>
        <a:xfrm>
          <a:off x="0" y="0"/>
          <a:ext cx="0" cy="0"/>
          <a:chOff x="0" y="0"/>
          <a:chExt cx="0" cy="0"/>
        </a:xfrm>
      </p:grpSpPr>
      <p:sp>
        <p:nvSpPr>
          <p:cNvPr id="2" name="Platshållare för datum 1">
            <a:extLst>
              <a:ext uri="{FF2B5EF4-FFF2-40B4-BE49-F238E27FC236}">
                <a16:creationId xmlns:a16="http://schemas.microsoft.com/office/drawing/2014/main" id="{9B323BE0-E2E6-990C-299B-DF481C9A5F88}"/>
              </a:ext>
            </a:extLst>
          </p:cNvPr>
          <p:cNvSpPr>
            <a:spLocks noGrp="1"/>
          </p:cNvSpPr>
          <p:nvPr>
            <p:ph type="dt" sz="half" idx="10"/>
          </p:nvPr>
        </p:nvSpPr>
        <p:spPr/>
        <p:txBody>
          <a:bodyPr/>
          <a:lstStyle/>
          <a:p>
            <a:fld id="{B18E065D-DB1C-42E3-B412-2B595C12E955}" type="datetime1">
              <a:rPr lang="sv-SE" smtClean="0"/>
              <a:t>2026-03-27</a:t>
            </a:fld>
            <a:endParaRPr lang="sv-SE" dirty="0"/>
          </a:p>
        </p:txBody>
      </p:sp>
      <p:sp>
        <p:nvSpPr>
          <p:cNvPr id="3" name="Platshållare för bildnummer 2">
            <a:extLst>
              <a:ext uri="{FF2B5EF4-FFF2-40B4-BE49-F238E27FC236}">
                <a16:creationId xmlns:a16="http://schemas.microsoft.com/office/drawing/2014/main" id="{2679D468-EEF0-EBB7-7A20-93FF1DB5F593}"/>
              </a:ext>
            </a:extLst>
          </p:cNvPr>
          <p:cNvSpPr>
            <a:spLocks noGrp="1"/>
          </p:cNvSpPr>
          <p:nvPr>
            <p:ph type="sldNum" sz="quarter" idx="12"/>
          </p:nvPr>
        </p:nvSpPr>
        <p:spPr/>
        <p:txBody>
          <a:bodyPr/>
          <a:lstStyle/>
          <a:p>
            <a:fld id="{2DCEB36A-D6BA-49C5-AA68-E976E307F95D}" type="slidenum">
              <a:rPr lang="sv-SE" smtClean="0"/>
              <a:t>30</a:t>
            </a:fld>
            <a:endParaRPr lang="sv-SE" dirty="0"/>
          </a:p>
        </p:txBody>
      </p:sp>
      <p:sp>
        <p:nvSpPr>
          <p:cNvPr id="5" name="Platshållare för sidfot 3">
            <a:extLst>
              <a:ext uri="{FF2B5EF4-FFF2-40B4-BE49-F238E27FC236}">
                <a16:creationId xmlns:a16="http://schemas.microsoft.com/office/drawing/2014/main" id="{58503AEE-7065-FF67-38AA-402430299154}"/>
              </a:ext>
            </a:extLst>
          </p:cNvPr>
          <p:cNvSpPr txBox="1">
            <a:spLocks/>
          </p:cNvSpPr>
          <p:nvPr/>
        </p:nvSpPr>
        <p:spPr>
          <a:xfrm>
            <a:off x="4032482" y="6308725"/>
            <a:ext cx="4114800" cy="365125"/>
          </a:xfrm>
          <a:prstGeom prst="rect">
            <a:avLst/>
          </a:prstGeom>
        </p:spPr>
        <p:txBody>
          <a:bodyPr vert="horz" lIns="91440" tIns="45720" rIns="91440" bIns="45720" rtlCol="0" anchor="ctr"/>
          <a:lstStyle>
            <a:defPPr>
              <a:defRPr lang="sv-SE"/>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sv-SE" sz="1600" noProof="0" dirty="0">
                <a:solidFill>
                  <a:schemeClr val="tx1">
                    <a:lumMod val="50000"/>
                    <a:lumOff val="50000"/>
                  </a:schemeClr>
                </a:solidFill>
              </a:rPr>
              <a:t>System</a:t>
            </a:r>
          </a:p>
        </p:txBody>
      </p:sp>
      <p:pic>
        <p:nvPicPr>
          <p:cNvPr id="21" name="Bildobjekt 20">
            <a:extLst>
              <a:ext uri="{FF2B5EF4-FFF2-40B4-BE49-F238E27FC236}">
                <a16:creationId xmlns:a16="http://schemas.microsoft.com/office/drawing/2014/main" id="{C013514A-0CCE-52B6-ABCE-D9535D020B0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5400000">
            <a:off x="-321742" y="1637605"/>
            <a:ext cx="4680743" cy="3510557"/>
          </a:xfrm>
          <a:prstGeom prst="rect">
            <a:avLst/>
          </a:prstGeom>
        </p:spPr>
      </p:pic>
      <p:pic>
        <p:nvPicPr>
          <p:cNvPr id="23" name="Bildobjekt 22">
            <a:extLst>
              <a:ext uri="{FF2B5EF4-FFF2-40B4-BE49-F238E27FC236}">
                <a16:creationId xmlns:a16="http://schemas.microsoft.com/office/drawing/2014/main" id="{D85C4837-2DD1-F992-256A-7CDD3098E06C}"/>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a:off x="3541260" y="2984817"/>
            <a:ext cx="3798753" cy="2849064"/>
          </a:xfrm>
          <a:prstGeom prst="rect">
            <a:avLst/>
          </a:prstGeom>
        </p:spPr>
      </p:pic>
      <p:pic>
        <p:nvPicPr>
          <p:cNvPr id="25" name="Bildobjekt 24">
            <a:extLst>
              <a:ext uri="{FF2B5EF4-FFF2-40B4-BE49-F238E27FC236}">
                <a16:creationId xmlns:a16="http://schemas.microsoft.com/office/drawing/2014/main" id="{33B50BAB-6066-592C-C325-D2E8500E55D5}"/>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107367" y="1079177"/>
            <a:ext cx="4765278" cy="3573959"/>
          </a:xfrm>
          <a:prstGeom prst="rect">
            <a:avLst/>
          </a:prstGeom>
        </p:spPr>
      </p:pic>
      <p:sp>
        <p:nvSpPr>
          <p:cNvPr id="17" name="textruta 16">
            <a:extLst>
              <a:ext uri="{FF2B5EF4-FFF2-40B4-BE49-F238E27FC236}">
                <a16:creationId xmlns:a16="http://schemas.microsoft.com/office/drawing/2014/main" id="{453C2122-4F20-BF8D-43AC-4AF12843907A}"/>
              </a:ext>
            </a:extLst>
          </p:cNvPr>
          <p:cNvSpPr txBox="1"/>
          <p:nvPr/>
        </p:nvSpPr>
        <p:spPr>
          <a:xfrm>
            <a:off x="7105504" y="4797152"/>
            <a:ext cx="4765277" cy="523220"/>
          </a:xfrm>
          <a:prstGeom prst="rect">
            <a:avLst/>
          </a:prstGeom>
          <a:noFill/>
        </p:spPr>
        <p:txBody>
          <a:bodyPr wrap="square" rtlCol="0">
            <a:spAutoFit/>
          </a:bodyPr>
          <a:lstStyle/>
          <a:p>
            <a:r>
              <a:rPr lang="sv-SE" sz="1400" noProof="0" dirty="0">
                <a:solidFill>
                  <a:schemeClr val="tx1">
                    <a:lumMod val="50000"/>
                    <a:lumOff val="50000"/>
                  </a:schemeClr>
                </a:solidFill>
              </a:rPr>
              <a:t>Formerna i systemen kan vara strikt geometriskt kantiga med räta hörn och hårt ljus, eller…. </a:t>
            </a:r>
          </a:p>
        </p:txBody>
      </p:sp>
    </p:spTree>
    <p:extLst>
      <p:ext uri="{BB962C8B-B14F-4D97-AF65-F5344CB8AC3E}">
        <p14:creationId xmlns:p14="http://schemas.microsoft.com/office/powerpoint/2010/main" val="415648050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F5EF75-EF9B-F9DE-F504-ED2269239275}"/>
            </a:ext>
          </a:extLst>
        </p:cNvPr>
        <p:cNvGrpSpPr/>
        <p:nvPr/>
      </p:nvGrpSpPr>
      <p:grpSpPr>
        <a:xfrm>
          <a:off x="0" y="0"/>
          <a:ext cx="0" cy="0"/>
          <a:chOff x="0" y="0"/>
          <a:chExt cx="0" cy="0"/>
        </a:xfrm>
      </p:grpSpPr>
      <p:sp>
        <p:nvSpPr>
          <p:cNvPr id="2" name="Platshållare för datum 1">
            <a:extLst>
              <a:ext uri="{FF2B5EF4-FFF2-40B4-BE49-F238E27FC236}">
                <a16:creationId xmlns:a16="http://schemas.microsoft.com/office/drawing/2014/main" id="{920FE0CE-F04C-94D9-A6B1-ED958B2AA803}"/>
              </a:ext>
            </a:extLst>
          </p:cNvPr>
          <p:cNvSpPr>
            <a:spLocks noGrp="1"/>
          </p:cNvSpPr>
          <p:nvPr>
            <p:ph type="dt" sz="half" idx="10"/>
          </p:nvPr>
        </p:nvSpPr>
        <p:spPr/>
        <p:txBody>
          <a:bodyPr/>
          <a:lstStyle/>
          <a:p>
            <a:fld id="{B18E065D-DB1C-42E3-B412-2B595C12E955}" type="datetime1">
              <a:rPr lang="sv-SE" smtClean="0"/>
              <a:t>2026-03-27</a:t>
            </a:fld>
            <a:endParaRPr lang="sv-SE" dirty="0"/>
          </a:p>
        </p:txBody>
      </p:sp>
      <p:sp>
        <p:nvSpPr>
          <p:cNvPr id="3" name="Platshållare för bildnummer 2">
            <a:extLst>
              <a:ext uri="{FF2B5EF4-FFF2-40B4-BE49-F238E27FC236}">
                <a16:creationId xmlns:a16="http://schemas.microsoft.com/office/drawing/2014/main" id="{ADA29B54-C5FF-0B77-08BF-4C5E95A2927F}"/>
              </a:ext>
            </a:extLst>
          </p:cNvPr>
          <p:cNvSpPr>
            <a:spLocks noGrp="1"/>
          </p:cNvSpPr>
          <p:nvPr>
            <p:ph type="sldNum" sz="quarter" idx="12"/>
          </p:nvPr>
        </p:nvSpPr>
        <p:spPr/>
        <p:txBody>
          <a:bodyPr/>
          <a:lstStyle/>
          <a:p>
            <a:fld id="{2DCEB36A-D6BA-49C5-AA68-E976E307F95D}" type="slidenum">
              <a:rPr lang="sv-SE" smtClean="0"/>
              <a:t>31</a:t>
            </a:fld>
            <a:endParaRPr lang="sv-SE" dirty="0"/>
          </a:p>
        </p:txBody>
      </p:sp>
      <p:sp>
        <p:nvSpPr>
          <p:cNvPr id="5" name="Platshållare för sidfot 3">
            <a:extLst>
              <a:ext uri="{FF2B5EF4-FFF2-40B4-BE49-F238E27FC236}">
                <a16:creationId xmlns:a16="http://schemas.microsoft.com/office/drawing/2014/main" id="{909548AD-8BD8-7EB2-6049-458792782940}"/>
              </a:ext>
            </a:extLst>
          </p:cNvPr>
          <p:cNvSpPr txBox="1">
            <a:spLocks/>
          </p:cNvSpPr>
          <p:nvPr/>
        </p:nvSpPr>
        <p:spPr>
          <a:xfrm>
            <a:off x="4032482" y="6308725"/>
            <a:ext cx="4114800" cy="365125"/>
          </a:xfrm>
          <a:prstGeom prst="rect">
            <a:avLst/>
          </a:prstGeom>
        </p:spPr>
        <p:txBody>
          <a:bodyPr vert="horz" lIns="91440" tIns="45720" rIns="91440" bIns="45720" rtlCol="0" anchor="ctr"/>
          <a:lstStyle>
            <a:defPPr>
              <a:defRPr lang="sv-SE"/>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sv-SE" sz="1600" noProof="0" dirty="0">
                <a:solidFill>
                  <a:schemeClr val="tx1">
                    <a:lumMod val="50000"/>
                    <a:lumOff val="50000"/>
                  </a:schemeClr>
                </a:solidFill>
              </a:rPr>
              <a:t>System</a:t>
            </a:r>
          </a:p>
        </p:txBody>
      </p:sp>
      <p:pic>
        <p:nvPicPr>
          <p:cNvPr id="14" name="Bildobjekt 13">
            <a:extLst>
              <a:ext uri="{FF2B5EF4-FFF2-40B4-BE49-F238E27FC236}">
                <a16:creationId xmlns:a16="http://schemas.microsoft.com/office/drawing/2014/main" id="{17745F83-C160-86E6-B488-186F37115CFF}"/>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239566" y="1052513"/>
            <a:ext cx="4604542" cy="3453407"/>
          </a:xfrm>
          <a:prstGeom prst="rect">
            <a:avLst/>
          </a:prstGeom>
        </p:spPr>
      </p:pic>
      <p:pic>
        <p:nvPicPr>
          <p:cNvPr id="19" name="Bildobjekt 18">
            <a:extLst>
              <a:ext uri="{FF2B5EF4-FFF2-40B4-BE49-F238E27FC236}">
                <a16:creationId xmlns:a16="http://schemas.microsoft.com/office/drawing/2014/main" id="{9DE7CE83-C0EB-0B81-E3C9-B73C48D9A994}"/>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a:off x="-345248" y="3005702"/>
            <a:ext cx="3774883" cy="2831162"/>
          </a:xfrm>
          <a:prstGeom prst="rect">
            <a:avLst/>
          </a:prstGeom>
        </p:spPr>
      </p:pic>
      <p:pic>
        <p:nvPicPr>
          <p:cNvPr id="26" name="Bildobjekt 25">
            <a:extLst>
              <a:ext uri="{FF2B5EF4-FFF2-40B4-BE49-F238E27FC236}">
                <a16:creationId xmlns:a16="http://schemas.microsoft.com/office/drawing/2014/main" id="{7E0FCC60-13AB-2C76-9EC2-EEF7845ED232}"/>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5400000">
            <a:off x="7468873" y="1709540"/>
            <a:ext cx="5256212" cy="3942159"/>
          </a:xfrm>
          <a:prstGeom prst="rect">
            <a:avLst/>
          </a:prstGeom>
        </p:spPr>
      </p:pic>
      <p:sp>
        <p:nvSpPr>
          <p:cNvPr id="17" name="textruta 16">
            <a:extLst>
              <a:ext uri="{FF2B5EF4-FFF2-40B4-BE49-F238E27FC236}">
                <a16:creationId xmlns:a16="http://schemas.microsoft.com/office/drawing/2014/main" id="{CE3FE6EC-8E69-93DC-076E-496B0EEF3D16}"/>
              </a:ext>
            </a:extLst>
          </p:cNvPr>
          <p:cNvSpPr txBox="1"/>
          <p:nvPr/>
        </p:nvSpPr>
        <p:spPr>
          <a:xfrm>
            <a:off x="3307962" y="4797152"/>
            <a:ext cx="4536145" cy="738664"/>
          </a:xfrm>
          <a:prstGeom prst="rect">
            <a:avLst/>
          </a:prstGeom>
          <a:noFill/>
        </p:spPr>
        <p:txBody>
          <a:bodyPr wrap="square" rtlCol="0">
            <a:spAutoFit/>
          </a:bodyPr>
          <a:lstStyle/>
          <a:p>
            <a:r>
              <a:rPr lang="sv-SE" sz="1400" noProof="0" dirty="0">
                <a:solidFill>
                  <a:schemeClr val="tx1">
                    <a:lumMod val="50000"/>
                    <a:lumOff val="50000"/>
                  </a:schemeClr>
                </a:solidFill>
              </a:rPr>
              <a:t>…. </a:t>
            </a:r>
            <a:r>
              <a:rPr lang="sv-SE" sz="1400" dirty="0">
                <a:solidFill>
                  <a:schemeClr val="tx1">
                    <a:lumMod val="50000"/>
                    <a:lumOff val="50000"/>
                  </a:schemeClr>
                </a:solidFill>
              </a:rPr>
              <a:t>m</a:t>
            </a:r>
            <a:r>
              <a:rPr lang="sv-SE" sz="1400" noProof="0" dirty="0">
                <a:solidFill>
                  <a:schemeClr val="tx1">
                    <a:lumMod val="50000"/>
                    <a:lumOff val="50000"/>
                  </a:schemeClr>
                </a:solidFill>
              </a:rPr>
              <a:t>er organiska med mjuka kurvor och diffuserat ljus. Eller så blandar man uttrycken. </a:t>
            </a:r>
            <a:r>
              <a:rPr lang="sv-SE" sz="1400" dirty="0">
                <a:solidFill>
                  <a:schemeClr val="tx1">
                    <a:lumMod val="50000"/>
                    <a:lumOff val="50000"/>
                  </a:schemeClr>
                </a:solidFill>
              </a:rPr>
              <a:t>Brukaren bestämmer och kombinerar själv för att skapa sin egen estetik.</a:t>
            </a:r>
            <a:r>
              <a:rPr lang="sv-SE" sz="1400" noProof="0" dirty="0">
                <a:solidFill>
                  <a:schemeClr val="tx1">
                    <a:lumMod val="50000"/>
                    <a:lumOff val="50000"/>
                  </a:schemeClr>
                </a:solidFill>
              </a:rPr>
              <a:t>  </a:t>
            </a:r>
          </a:p>
        </p:txBody>
      </p:sp>
    </p:spTree>
    <p:extLst>
      <p:ext uri="{BB962C8B-B14F-4D97-AF65-F5344CB8AC3E}">
        <p14:creationId xmlns:p14="http://schemas.microsoft.com/office/powerpoint/2010/main" val="394489069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7FCD9A-8673-8B26-9E63-BDE46B8BD16F}"/>
            </a:ext>
          </a:extLst>
        </p:cNvPr>
        <p:cNvGrpSpPr/>
        <p:nvPr/>
      </p:nvGrpSpPr>
      <p:grpSpPr>
        <a:xfrm>
          <a:off x="0" y="0"/>
          <a:ext cx="0" cy="0"/>
          <a:chOff x="0" y="0"/>
          <a:chExt cx="0" cy="0"/>
        </a:xfrm>
      </p:grpSpPr>
      <p:sp>
        <p:nvSpPr>
          <p:cNvPr id="2" name="Platshållare för datum 1">
            <a:extLst>
              <a:ext uri="{FF2B5EF4-FFF2-40B4-BE49-F238E27FC236}">
                <a16:creationId xmlns:a16="http://schemas.microsoft.com/office/drawing/2014/main" id="{47523FA3-32BC-851E-6A10-2A24066E8F1F}"/>
              </a:ext>
            </a:extLst>
          </p:cNvPr>
          <p:cNvSpPr>
            <a:spLocks noGrp="1"/>
          </p:cNvSpPr>
          <p:nvPr>
            <p:ph type="dt" sz="half" idx="10"/>
          </p:nvPr>
        </p:nvSpPr>
        <p:spPr/>
        <p:txBody>
          <a:bodyPr/>
          <a:lstStyle/>
          <a:p>
            <a:fld id="{B18E065D-DB1C-42E3-B412-2B595C12E955}" type="datetime1">
              <a:rPr lang="sv-SE" smtClean="0"/>
              <a:t>2026-03-27</a:t>
            </a:fld>
            <a:endParaRPr lang="sv-SE" dirty="0"/>
          </a:p>
        </p:txBody>
      </p:sp>
      <p:sp>
        <p:nvSpPr>
          <p:cNvPr id="3" name="Platshållare för bildnummer 2">
            <a:extLst>
              <a:ext uri="{FF2B5EF4-FFF2-40B4-BE49-F238E27FC236}">
                <a16:creationId xmlns:a16="http://schemas.microsoft.com/office/drawing/2014/main" id="{7247882A-7E82-D15C-719E-E6494279E1C6}"/>
              </a:ext>
            </a:extLst>
          </p:cNvPr>
          <p:cNvSpPr>
            <a:spLocks noGrp="1"/>
          </p:cNvSpPr>
          <p:nvPr>
            <p:ph type="sldNum" sz="quarter" idx="12"/>
          </p:nvPr>
        </p:nvSpPr>
        <p:spPr/>
        <p:txBody>
          <a:bodyPr/>
          <a:lstStyle/>
          <a:p>
            <a:fld id="{2DCEB36A-D6BA-49C5-AA68-E976E307F95D}" type="slidenum">
              <a:rPr lang="sv-SE" smtClean="0"/>
              <a:t>32</a:t>
            </a:fld>
            <a:endParaRPr lang="sv-SE" dirty="0"/>
          </a:p>
        </p:txBody>
      </p:sp>
      <p:sp>
        <p:nvSpPr>
          <p:cNvPr id="5" name="Platshållare för sidfot 3">
            <a:extLst>
              <a:ext uri="{FF2B5EF4-FFF2-40B4-BE49-F238E27FC236}">
                <a16:creationId xmlns:a16="http://schemas.microsoft.com/office/drawing/2014/main" id="{6D75B9E5-C069-0F33-007D-59F93E2DE0DE}"/>
              </a:ext>
            </a:extLst>
          </p:cNvPr>
          <p:cNvSpPr txBox="1">
            <a:spLocks/>
          </p:cNvSpPr>
          <p:nvPr/>
        </p:nvSpPr>
        <p:spPr>
          <a:xfrm>
            <a:off x="4032482" y="6308725"/>
            <a:ext cx="4114800" cy="365125"/>
          </a:xfrm>
          <a:prstGeom prst="rect">
            <a:avLst/>
          </a:prstGeom>
        </p:spPr>
        <p:txBody>
          <a:bodyPr vert="horz" lIns="91440" tIns="45720" rIns="91440" bIns="45720" rtlCol="0" anchor="ctr"/>
          <a:lstStyle>
            <a:defPPr>
              <a:defRPr lang="sv-SE"/>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sv-SE" sz="1600" noProof="0" dirty="0">
                <a:solidFill>
                  <a:schemeClr val="tx1">
                    <a:lumMod val="50000"/>
                    <a:lumOff val="50000"/>
                  </a:schemeClr>
                </a:solidFill>
              </a:rPr>
              <a:t>BEGA – ett dominant inslag</a:t>
            </a:r>
          </a:p>
        </p:txBody>
      </p:sp>
      <p:sp>
        <p:nvSpPr>
          <p:cNvPr id="17" name="textruta 16">
            <a:extLst>
              <a:ext uri="{FF2B5EF4-FFF2-40B4-BE49-F238E27FC236}">
                <a16:creationId xmlns:a16="http://schemas.microsoft.com/office/drawing/2014/main" id="{3BBAD455-9220-7E0F-24A4-BF985BD6BE48}"/>
              </a:ext>
            </a:extLst>
          </p:cNvPr>
          <p:cNvSpPr txBox="1"/>
          <p:nvPr/>
        </p:nvSpPr>
        <p:spPr>
          <a:xfrm>
            <a:off x="5279922" y="4653967"/>
            <a:ext cx="2400254" cy="523220"/>
          </a:xfrm>
          <a:prstGeom prst="rect">
            <a:avLst/>
          </a:prstGeom>
          <a:noFill/>
        </p:spPr>
        <p:txBody>
          <a:bodyPr wrap="square" rtlCol="0">
            <a:spAutoFit/>
          </a:bodyPr>
          <a:lstStyle/>
          <a:p>
            <a:r>
              <a:rPr lang="sv-SE" sz="1400" dirty="0">
                <a:solidFill>
                  <a:schemeClr val="tx1">
                    <a:lumMod val="50000"/>
                    <a:lumOff val="50000"/>
                  </a:schemeClr>
                </a:solidFill>
              </a:rPr>
              <a:t>BEGA – alltifrån teknisk precision till artistiska uttryck.</a:t>
            </a:r>
            <a:r>
              <a:rPr lang="sv-SE" sz="1400" noProof="0" dirty="0">
                <a:solidFill>
                  <a:schemeClr val="tx1">
                    <a:lumMod val="50000"/>
                    <a:lumOff val="50000"/>
                  </a:schemeClr>
                </a:solidFill>
              </a:rPr>
              <a:t> </a:t>
            </a:r>
          </a:p>
        </p:txBody>
      </p:sp>
      <p:pic>
        <p:nvPicPr>
          <p:cNvPr id="10" name="Bildobjekt 9">
            <a:extLst>
              <a:ext uri="{FF2B5EF4-FFF2-40B4-BE49-F238E27FC236}">
                <a16:creationId xmlns:a16="http://schemas.microsoft.com/office/drawing/2014/main" id="{64388EC3-9323-D006-72D6-8A3CBDF2FA4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67587" y="2843671"/>
            <a:ext cx="4620072" cy="3465054"/>
          </a:xfrm>
          <a:prstGeom prst="rect">
            <a:avLst/>
          </a:prstGeom>
        </p:spPr>
      </p:pic>
      <p:pic>
        <p:nvPicPr>
          <p:cNvPr id="12" name="Bildobjekt 11">
            <a:extLst>
              <a:ext uri="{FF2B5EF4-FFF2-40B4-BE49-F238E27FC236}">
                <a16:creationId xmlns:a16="http://schemas.microsoft.com/office/drawing/2014/main" id="{5A73960F-1CC2-57BB-D9B4-636707571270}"/>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683275" y="1052513"/>
            <a:ext cx="4620072" cy="3465054"/>
          </a:xfrm>
          <a:prstGeom prst="rect">
            <a:avLst/>
          </a:prstGeom>
        </p:spPr>
      </p:pic>
      <p:pic>
        <p:nvPicPr>
          <p:cNvPr id="14" name="Bildobjekt 13">
            <a:extLst>
              <a:ext uri="{FF2B5EF4-FFF2-40B4-BE49-F238E27FC236}">
                <a16:creationId xmlns:a16="http://schemas.microsoft.com/office/drawing/2014/main" id="{8D810480-CAEC-52EC-358B-F3297FD42E8C}"/>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5400000">
            <a:off x="8454628" y="1481340"/>
            <a:ext cx="3465055" cy="2598791"/>
          </a:xfrm>
          <a:prstGeom prst="rect">
            <a:avLst/>
          </a:prstGeom>
        </p:spPr>
      </p:pic>
      <p:pic>
        <p:nvPicPr>
          <p:cNvPr id="16" name="Bildobjekt 15">
            <a:extLst>
              <a:ext uri="{FF2B5EF4-FFF2-40B4-BE49-F238E27FC236}">
                <a16:creationId xmlns:a16="http://schemas.microsoft.com/office/drawing/2014/main" id="{DCD423B7-37AC-3B49-37B1-22F063986E7B}"/>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rot="5400000">
            <a:off x="243863" y="1412581"/>
            <a:ext cx="2880543" cy="2160407"/>
          </a:xfrm>
          <a:prstGeom prst="rect">
            <a:avLst/>
          </a:prstGeom>
        </p:spPr>
      </p:pic>
      <p:pic>
        <p:nvPicPr>
          <p:cNvPr id="19" name="Bildobjekt 18">
            <a:extLst>
              <a:ext uri="{FF2B5EF4-FFF2-40B4-BE49-F238E27FC236}">
                <a16:creationId xmlns:a16="http://schemas.microsoft.com/office/drawing/2014/main" id="{E5C07EF1-B0D2-F57D-DBDE-F99A2A000C9E}"/>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7680176" y="4049948"/>
            <a:ext cx="3014727" cy="2261045"/>
          </a:xfrm>
          <a:prstGeom prst="rect">
            <a:avLst/>
          </a:prstGeom>
        </p:spPr>
      </p:pic>
    </p:spTree>
    <p:extLst>
      <p:ext uri="{BB962C8B-B14F-4D97-AF65-F5344CB8AC3E}">
        <p14:creationId xmlns:p14="http://schemas.microsoft.com/office/powerpoint/2010/main" val="260217374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4386C8-2AC1-5B8E-31D1-427254B7E005}"/>
            </a:ext>
          </a:extLst>
        </p:cNvPr>
        <p:cNvGrpSpPr/>
        <p:nvPr/>
      </p:nvGrpSpPr>
      <p:grpSpPr>
        <a:xfrm>
          <a:off x="0" y="0"/>
          <a:ext cx="0" cy="0"/>
          <a:chOff x="0" y="0"/>
          <a:chExt cx="0" cy="0"/>
        </a:xfrm>
      </p:grpSpPr>
      <p:pic>
        <p:nvPicPr>
          <p:cNvPr id="16" name="Bildobjekt 15">
            <a:extLst>
              <a:ext uri="{FF2B5EF4-FFF2-40B4-BE49-F238E27FC236}">
                <a16:creationId xmlns:a16="http://schemas.microsoft.com/office/drawing/2014/main" id="{721F54A2-333D-129E-F80D-46496E025BA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524250" y="1061980"/>
            <a:ext cx="5190152" cy="3892614"/>
          </a:xfrm>
          <a:prstGeom prst="rect">
            <a:avLst/>
          </a:prstGeom>
        </p:spPr>
      </p:pic>
      <p:sp>
        <p:nvSpPr>
          <p:cNvPr id="2" name="Platshållare för datum 1">
            <a:extLst>
              <a:ext uri="{FF2B5EF4-FFF2-40B4-BE49-F238E27FC236}">
                <a16:creationId xmlns:a16="http://schemas.microsoft.com/office/drawing/2014/main" id="{6DAD5803-B678-D46C-4D14-879E3BE2EE6F}"/>
              </a:ext>
            </a:extLst>
          </p:cNvPr>
          <p:cNvSpPr>
            <a:spLocks noGrp="1"/>
          </p:cNvSpPr>
          <p:nvPr>
            <p:ph type="dt" sz="half" idx="10"/>
          </p:nvPr>
        </p:nvSpPr>
        <p:spPr/>
        <p:txBody>
          <a:bodyPr/>
          <a:lstStyle/>
          <a:p>
            <a:fld id="{B18E065D-DB1C-42E3-B412-2B595C12E955}" type="datetime1">
              <a:rPr lang="sv-SE" smtClean="0"/>
              <a:t>2026-03-27</a:t>
            </a:fld>
            <a:endParaRPr lang="sv-SE" dirty="0"/>
          </a:p>
        </p:txBody>
      </p:sp>
      <p:sp>
        <p:nvSpPr>
          <p:cNvPr id="3" name="Platshållare för bildnummer 2">
            <a:extLst>
              <a:ext uri="{FF2B5EF4-FFF2-40B4-BE49-F238E27FC236}">
                <a16:creationId xmlns:a16="http://schemas.microsoft.com/office/drawing/2014/main" id="{D5A9D766-9C70-5F1E-9E29-A46F0F3890FA}"/>
              </a:ext>
            </a:extLst>
          </p:cNvPr>
          <p:cNvSpPr>
            <a:spLocks noGrp="1"/>
          </p:cNvSpPr>
          <p:nvPr>
            <p:ph type="sldNum" sz="quarter" idx="12"/>
          </p:nvPr>
        </p:nvSpPr>
        <p:spPr/>
        <p:txBody>
          <a:bodyPr/>
          <a:lstStyle/>
          <a:p>
            <a:fld id="{2DCEB36A-D6BA-49C5-AA68-E976E307F95D}" type="slidenum">
              <a:rPr lang="sv-SE" smtClean="0"/>
              <a:t>33</a:t>
            </a:fld>
            <a:endParaRPr lang="sv-SE" dirty="0"/>
          </a:p>
        </p:txBody>
      </p:sp>
      <p:sp>
        <p:nvSpPr>
          <p:cNvPr id="17" name="textruta 16">
            <a:extLst>
              <a:ext uri="{FF2B5EF4-FFF2-40B4-BE49-F238E27FC236}">
                <a16:creationId xmlns:a16="http://schemas.microsoft.com/office/drawing/2014/main" id="{33C4912E-48FC-E795-5630-A687A9E1064F}"/>
              </a:ext>
            </a:extLst>
          </p:cNvPr>
          <p:cNvSpPr txBox="1"/>
          <p:nvPr/>
        </p:nvSpPr>
        <p:spPr>
          <a:xfrm>
            <a:off x="345742" y="5053257"/>
            <a:ext cx="3178507" cy="523220"/>
          </a:xfrm>
          <a:prstGeom prst="rect">
            <a:avLst/>
          </a:prstGeom>
          <a:noFill/>
        </p:spPr>
        <p:txBody>
          <a:bodyPr wrap="square" rtlCol="0">
            <a:spAutoFit/>
          </a:bodyPr>
          <a:lstStyle/>
          <a:p>
            <a:r>
              <a:rPr lang="sv-SE" sz="1400" noProof="0" dirty="0">
                <a:solidFill>
                  <a:schemeClr val="tx1">
                    <a:lumMod val="50000"/>
                    <a:lumOff val="50000"/>
                  </a:schemeClr>
                </a:solidFill>
              </a:rPr>
              <a:t>Klassisk karaktär på många produkter – många skulle säga retro… </a:t>
            </a:r>
          </a:p>
        </p:txBody>
      </p:sp>
      <p:pic>
        <p:nvPicPr>
          <p:cNvPr id="6" name="Bildobjekt 5">
            <a:extLst>
              <a:ext uri="{FF2B5EF4-FFF2-40B4-BE49-F238E27FC236}">
                <a16:creationId xmlns:a16="http://schemas.microsoft.com/office/drawing/2014/main" id="{DDFA80AA-BE68-E33D-819D-F9BF7F0E5FAA}"/>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a:off x="3446638" y="4070244"/>
            <a:ext cx="2558264" cy="1918698"/>
          </a:xfrm>
          <a:prstGeom prst="rect">
            <a:avLst/>
          </a:prstGeom>
        </p:spPr>
      </p:pic>
      <p:pic>
        <p:nvPicPr>
          <p:cNvPr id="8" name="Bildobjekt 7">
            <a:extLst>
              <a:ext uri="{FF2B5EF4-FFF2-40B4-BE49-F238E27FC236}">
                <a16:creationId xmlns:a16="http://schemas.microsoft.com/office/drawing/2014/main" id="{83F22A75-E8E4-87BF-EA5E-E29E1AF880EF}"/>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523849" y="1059712"/>
            <a:ext cx="3410014" cy="2557511"/>
          </a:xfrm>
          <a:prstGeom prst="rect">
            <a:avLst/>
          </a:prstGeom>
        </p:spPr>
      </p:pic>
      <p:pic>
        <p:nvPicPr>
          <p:cNvPr id="10" name="Bildobjekt 9">
            <a:extLst>
              <a:ext uri="{FF2B5EF4-FFF2-40B4-BE49-F238E27FC236}">
                <a16:creationId xmlns:a16="http://schemas.microsoft.com/office/drawing/2014/main" id="{94132653-D4D6-BDDF-5CA8-07736B6A3460}"/>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rot="5400000">
            <a:off x="6544369" y="4070244"/>
            <a:ext cx="2558264" cy="1918698"/>
          </a:xfrm>
          <a:prstGeom prst="rect">
            <a:avLst/>
          </a:prstGeom>
        </p:spPr>
      </p:pic>
      <p:pic>
        <p:nvPicPr>
          <p:cNvPr id="12" name="Bildobjekt 11">
            <a:extLst>
              <a:ext uri="{FF2B5EF4-FFF2-40B4-BE49-F238E27FC236}">
                <a16:creationId xmlns:a16="http://schemas.microsoft.com/office/drawing/2014/main" id="{2AAC159D-3844-C1B1-2197-5A0A02308AA4}"/>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rot="5400000">
            <a:off x="-95707" y="1539090"/>
            <a:ext cx="3892615" cy="2919461"/>
          </a:xfrm>
          <a:prstGeom prst="rect">
            <a:avLst/>
          </a:prstGeom>
        </p:spPr>
      </p:pic>
      <p:pic>
        <p:nvPicPr>
          <p:cNvPr id="14" name="Bildobjekt 13">
            <a:extLst>
              <a:ext uri="{FF2B5EF4-FFF2-40B4-BE49-F238E27FC236}">
                <a16:creationId xmlns:a16="http://schemas.microsoft.com/office/drawing/2014/main" id="{C8BFC0F7-58A1-F419-0F39-F1610F99ACD3}"/>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rot="5400000">
            <a:off x="9323489" y="3698351"/>
            <a:ext cx="2983284" cy="2237463"/>
          </a:xfrm>
          <a:prstGeom prst="rect">
            <a:avLst/>
          </a:prstGeom>
        </p:spPr>
      </p:pic>
      <p:sp>
        <p:nvSpPr>
          <p:cNvPr id="19" name="Platshållare för sidfot 3">
            <a:extLst>
              <a:ext uri="{FF2B5EF4-FFF2-40B4-BE49-F238E27FC236}">
                <a16:creationId xmlns:a16="http://schemas.microsoft.com/office/drawing/2014/main" id="{D71AB21D-36D5-D344-9674-A7FAD2F6515E}"/>
              </a:ext>
            </a:extLst>
          </p:cNvPr>
          <p:cNvSpPr txBox="1">
            <a:spLocks/>
          </p:cNvSpPr>
          <p:nvPr/>
        </p:nvSpPr>
        <p:spPr>
          <a:xfrm>
            <a:off x="4032482" y="6308725"/>
            <a:ext cx="4114800" cy="365125"/>
          </a:xfrm>
          <a:prstGeom prst="rect">
            <a:avLst/>
          </a:prstGeom>
        </p:spPr>
        <p:txBody>
          <a:bodyPr vert="horz" lIns="91440" tIns="45720" rIns="91440" bIns="45720" rtlCol="0" anchor="ctr"/>
          <a:lstStyle>
            <a:defPPr>
              <a:defRPr lang="sv-SE"/>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sv-SE" sz="1600" noProof="0" dirty="0">
                <a:solidFill>
                  <a:schemeClr val="tx1">
                    <a:lumMod val="50000"/>
                    <a:lumOff val="50000"/>
                  </a:schemeClr>
                </a:solidFill>
              </a:rPr>
              <a:t>BEGA – ett dominant inslag</a:t>
            </a:r>
          </a:p>
        </p:txBody>
      </p:sp>
    </p:spTree>
    <p:extLst>
      <p:ext uri="{BB962C8B-B14F-4D97-AF65-F5344CB8AC3E}">
        <p14:creationId xmlns:p14="http://schemas.microsoft.com/office/powerpoint/2010/main" val="202505397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DDE7AB-87A3-3C1B-DBD1-63A9EC056D6B}"/>
            </a:ext>
          </a:extLst>
        </p:cNvPr>
        <p:cNvGrpSpPr/>
        <p:nvPr/>
      </p:nvGrpSpPr>
      <p:grpSpPr>
        <a:xfrm>
          <a:off x="0" y="0"/>
          <a:ext cx="0" cy="0"/>
          <a:chOff x="0" y="0"/>
          <a:chExt cx="0" cy="0"/>
        </a:xfrm>
      </p:grpSpPr>
      <p:sp>
        <p:nvSpPr>
          <p:cNvPr id="2" name="Platshållare för datum 1">
            <a:extLst>
              <a:ext uri="{FF2B5EF4-FFF2-40B4-BE49-F238E27FC236}">
                <a16:creationId xmlns:a16="http://schemas.microsoft.com/office/drawing/2014/main" id="{A458A3F3-97DB-0F7A-C95D-55B70A8805B4}"/>
              </a:ext>
            </a:extLst>
          </p:cNvPr>
          <p:cNvSpPr>
            <a:spLocks noGrp="1"/>
          </p:cNvSpPr>
          <p:nvPr>
            <p:ph type="dt" sz="half" idx="10"/>
          </p:nvPr>
        </p:nvSpPr>
        <p:spPr/>
        <p:txBody>
          <a:bodyPr/>
          <a:lstStyle/>
          <a:p>
            <a:fld id="{B18E065D-DB1C-42E3-B412-2B595C12E955}" type="datetime1">
              <a:rPr lang="sv-SE" smtClean="0"/>
              <a:t>2026-03-27</a:t>
            </a:fld>
            <a:endParaRPr lang="sv-SE" dirty="0"/>
          </a:p>
        </p:txBody>
      </p:sp>
      <p:sp>
        <p:nvSpPr>
          <p:cNvPr id="3" name="Platshållare för bildnummer 2">
            <a:extLst>
              <a:ext uri="{FF2B5EF4-FFF2-40B4-BE49-F238E27FC236}">
                <a16:creationId xmlns:a16="http://schemas.microsoft.com/office/drawing/2014/main" id="{EAEA0B94-F779-F7B7-59CE-D05E943D9254}"/>
              </a:ext>
            </a:extLst>
          </p:cNvPr>
          <p:cNvSpPr>
            <a:spLocks noGrp="1"/>
          </p:cNvSpPr>
          <p:nvPr>
            <p:ph type="sldNum" sz="quarter" idx="12"/>
          </p:nvPr>
        </p:nvSpPr>
        <p:spPr/>
        <p:txBody>
          <a:bodyPr/>
          <a:lstStyle/>
          <a:p>
            <a:fld id="{2DCEB36A-D6BA-49C5-AA68-E976E307F95D}" type="slidenum">
              <a:rPr lang="sv-SE" smtClean="0"/>
              <a:t>34</a:t>
            </a:fld>
            <a:endParaRPr lang="sv-SE" dirty="0"/>
          </a:p>
        </p:txBody>
      </p:sp>
      <p:sp>
        <p:nvSpPr>
          <p:cNvPr id="5" name="Platshållare för sidfot 3">
            <a:extLst>
              <a:ext uri="{FF2B5EF4-FFF2-40B4-BE49-F238E27FC236}">
                <a16:creationId xmlns:a16="http://schemas.microsoft.com/office/drawing/2014/main" id="{C9203758-5450-3DD8-FE61-FC5F0FD23B57}"/>
              </a:ext>
            </a:extLst>
          </p:cNvPr>
          <p:cNvSpPr txBox="1">
            <a:spLocks/>
          </p:cNvSpPr>
          <p:nvPr/>
        </p:nvSpPr>
        <p:spPr>
          <a:xfrm>
            <a:off x="4032482" y="6308725"/>
            <a:ext cx="4114800" cy="365125"/>
          </a:xfrm>
          <a:prstGeom prst="rect">
            <a:avLst/>
          </a:prstGeom>
        </p:spPr>
        <p:txBody>
          <a:bodyPr vert="horz" lIns="91440" tIns="45720" rIns="91440" bIns="45720" rtlCol="0" anchor="ctr"/>
          <a:lstStyle>
            <a:defPPr>
              <a:defRPr lang="sv-SE"/>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sv-SE" sz="1600" noProof="0" dirty="0">
                <a:solidFill>
                  <a:schemeClr val="tx1">
                    <a:lumMod val="50000"/>
                    <a:lumOff val="50000"/>
                  </a:schemeClr>
                </a:solidFill>
              </a:rPr>
              <a:t>Utomhus</a:t>
            </a:r>
          </a:p>
        </p:txBody>
      </p:sp>
      <p:pic>
        <p:nvPicPr>
          <p:cNvPr id="7" name="Bildobjekt 6">
            <a:extLst>
              <a:ext uri="{FF2B5EF4-FFF2-40B4-BE49-F238E27FC236}">
                <a16:creationId xmlns:a16="http://schemas.microsoft.com/office/drawing/2014/main" id="{4B9A8718-EEEC-CA91-84A8-6290A8E52D6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5400000">
            <a:off x="4375233" y="2348508"/>
            <a:ext cx="4605536" cy="3454152"/>
          </a:xfrm>
          <a:prstGeom prst="rect">
            <a:avLst/>
          </a:prstGeom>
        </p:spPr>
      </p:pic>
      <p:pic>
        <p:nvPicPr>
          <p:cNvPr id="11" name="Bildobjekt 10">
            <a:extLst>
              <a:ext uri="{FF2B5EF4-FFF2-40B4-BE49-F238E27FC236}">
                <a16:creationId xmlns:a16="http://schemas.microsoft.com/office/drawing/2014/main" id="{5C54CEFC-A2A3-143E-3DEA-1FBF623E6864}"/>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a:off x="8241961" y="1553903"/>
            <a:ext cx="4011115" cy="3008336"/>
          </a:xfrm>
          <a:prstGeom prst="rect">
            <a:avLst/>
          </a:prstGeom>
        </p:spPr>
      </p:pic>
      <p:pic>
        <p:nvPicPr>
          <p:cNvPr id="4" name="Bildobjekt 3">
            <a:extLst>
              <a:ext uri="{FF2B5EF4-FFF2-40B4-BE49-F238E27FC236}">
                <a16:creationId xmlns:a16="http://schemas.microsoft.com/office/drawing/2014/main" id="{6350EC21-789C-FBAD-70E2-FFB85E676089}"/>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317789" y="1084510"/>
            <a:ext cx="3152412" cy="2364309"/>
          </a:xfrm>
          <a:prstGeom prst="rect">
            <a:avLst/>
          </a:prstGeom>
        </p:spPr>
      </p:pic>
      <p:pic>
        <p:nvPicPr>
          <p:cNvPr id="8" name="Bildobjekt 7">
            <a:extLst>
              <a:ext uri="{FF2B5EF4-FFF2-40B4-BE49-F238E27FC236}">
                <a16:creationId xmlns:a16="http://schemas.microsoft.com/office/drawing/2014/main" id="{B9D022F2-AD68-E34F-97B7-C95E974F725D}"/>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rot="5400000">
            <a:off x="1470069" y="3341247"/>
            <a:ext cx="3391403" cy="2543552"/>
          </a:xfrm>
          <a:prstGeom prst="rect">
            <a:avLst/>
          </a:prstGeom>
        </p:spPr>
      </p:pic>
      <p:sp>
        <p:nvSpPr>
          <p:cNvPr id="17" name="textruta 16">
            <a:extLst>
              <a:ext uri="{FF2B5EF4-FFF2-40B4-BE49-F238E27FC236}">
                <a16:creationId xmlns:a16="http://schemas.microsoft.com/office/drawing/2014/main" id="{49A9E8B5-638F-18BA-9168-A9F90DA99E17}"/>
              </a:ext>
            </a:extLst>
          </p:cNvPr>
          <p:cNvSpPr txBox="1"/>
          <p:nvPr/>
        </p:nvSpPr>
        <p:spPr>
          <a:xfrm>
            <a:off x="3470201" y="1084510"/>
            <a:ext cx="5273149" cy="523220"/>
          </a:xfrm>
          <a:prstGeom prst="rect">
            <a:avLst/>
          </a:prstGeom>
          <a:noFill/>
        </p:spPr>
        <p:txBody>
          <a:bodyPr wrap="square" rtlCol="0">
            <a:spAutoFit/>
          </a:bodyPr>
          <a:lstStyle/>
          <a:p>
            <a:r>
              <a:rPr lang="sv-SE" sz="1400" noProof="0" dirty="0">
                <a:solidFill>
                  <a:schemeClr val="tx1">
                    <a:lumMod val="50000"/>
                    <a:lumOff val="50000"/>
                  </a:schemeClr>
                </a:solidFill>
              </a:rPr>
              <a:t>Ett blandat intryck av  utomhusbelysning på mässan. Här kändes utställningen inte lika genomarbetad som på inomhus-.  </a:t>
            </a:r>
          </a:p>
        </p:txBody>
      </p:sp>
    </p:spTree>
    <p:extLst>
      <p:ext uri="{BB962C8B-B14F-4D97-AF65-F5344CB8AC3E}">
        <p14:creationId xmlns:p14="http://schemas.microsoft.com/office/powerpoint/2010/main" val="72306281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3AFF0E-5608-3A45-405F-F865FC4238F4}"/>
            </a:ext>
          </a:extLst>
        </p:cNvPr>
        <p:cNvGrpSpPr/>
        <p:nvPr/>
      </p:nvGrpSpPr>
      <p:grpSpPr>
        <a:xfrm>
          <a:off x="0" y="0"/>
          <a:ext cx="0" cy="0"/>
          <a:chOff x="0" y="0"/>
          <a:chExt cx="0" cy="0"/>
        </a:xfrm>
      </p:grpSpPr>
      <p:sp>
        <p:nvSpPr>
          <p:cNvPr id="2" name="Platshållare för datum 1">
            <a:extLst>
              <a:ext uri="{FF2B5EF4-FFF2-40B4-BE49-F238E27FC236}">
                <a16:creationId xmlns:a16="http://schemas.microsoft.com/office/drawing/2014/main" id="{A62E28D0-3034-0C6F-AC72-458556CB0321}"/>
              </a:ext>
            </a:extLst>
          </p:cNvPr>
          <p:cNvSpPr>
            <a:spLocks noGrp="1"/>
          </p:cNvSpPr>
          <p:nvPr>
            <p:ph type="dt" sz="half" idx="10"/>
          </p:nvPr>
        </p:nvSpPr>
        <p:spPr/>
        <p:txBody>
          <a:bodyPr/>
          <a:lstStyle/>
          <a:p>
            <a:fld id="{B18E065D-DB1C-42E3-B412-2B595C12E955}" type="datetime1">
              <a:rPr lang="sv-SE" smtClean="0"/>
              <a:t>2026-03-27</a:t>
            </a:fld>
            <a:endParaRPr lang="sv-SE" dirty="0"/>
          </a:p>
        </p:txBody>
      </p:sp>
      <p:sp>
        <p:nvSpPr>
          <p:cNvPr id="3" name="Platshållare för bildnummer 2">
            <a:extLst>
              <a:ext uri="{FF2B5EF4-FFF2-40B4-BE49-F238E27FC236}">
                <a16:creationId xmlns:a16="http://schemas.microsoft.com/office/drawing/2014/main" id="{08DE42EF-996C-2668-B25A-D75D6DDDD265}"/>
              </a:ext>
            </a:extLst>
          </p:cNvPr>
          <p:cNvSpPr>
            <a:spLocks noGrp="1"/>
          </p:cNvSpPr>
          <p:nvPr>
            <p:ph type="sldNum" sz="quarter" idx="12"/>
          </p:nvPr>
        </p:nvSpPr>
        <p:spPr/>
        <p:txBody>
          <a:bodyPr/>
          <a:lstStyle/>
          <a:p>
            <a:fld id="{2DCEB36A-D6BA-49C5-AA68-E976E307F95D}" type="slidenum">
              <a:rPr lang="sv-SE" smtClean="0"/>
              <a:t>35</a:t>
            </a:fld>
            <a:endParaRPr lang="sv-SE" dirty="0"/>
          </a:p>
        </p:txBody>
      </p:sp>
      <p:sp>
        <p:nvSpPr>
          <p:cNvPr id="5" name="Platshållare för sidfot 3">
            <a:extLst>
              <a:ext uri="{FF2B5EF4-FFF2-40B4-BE49-F238E27FC236}">
                <a16:creationId xmlns:a16="http://schemas.microsoft.com/office/drawing/2014/main" id="{43FB03B1-D5D1-5BF6-9A24-CA44AD798D58}"/>
              </a:ext>
            </a:extLst>
          </p:cNvPr>
          <p:cNvSpPr txBox="1">
            <a:spLocks/>
          </p:cNvSpPr>
          <p:nvPr/>
        </p:nvSpPr>
        <p:spPr>
          <a:xfrm>
            <a:off x="4032482" y="6308725"/>
            <a:ext cx="4114800" cy="365125"/>
          </a:xfrm>
          <a:prstGeom prst="rect">
            <a:avLst/>
          </a:prstGeom>
        </p:spPr>
        <p:txBody>
          <a:bodyPr vert="horz" lIns="91440" tIns="45720" rIns="91440" bIns="45720" rtlCol="0" anchor="ctr"/>
          <a:lstStyle>
            <a:defPPr>
              <a:defRPr lang="sv-SE"/>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sv-SE" sz="1600" noProof="0" dirty="0">
                <a:solidFill>
                  <a:schemeClr val="tx1">
                    <a:lumMod val="50000"/>
                    <a:lumOff val="50000"/>
                  </a:schemeClr>
                </a:solidFill>
              </a:rPr>
              <a:t>Utomhus</a:t>
            </a:r>
          </a:p>
        </p:txBody>
      </p:sp>
      <p:sp>
        <p:nvSpPr>
          <p:cNvPr id="17" name="textruta 16">
            <a:extLst>
              <a:ext uri="{FF2B5EF4-FFF2-40B4-BE49-F238E27FC236}">
                <a16:creationId xmlns:a16="http://schemas.microsoft.com/office/drawing/2014/main" id="{5A90C2E8-E13D-E39C-2EED-856C853503C6}"/>
              </a:ext>
            </a:extLst>
          </p:cNvPr>
          <p:cNvSpPr txBox="1"/>
          <p:nvPr/>
        </p:nvSpPr>
        <p:spPr>
          <a:xfrm>
            <a:off x="8684386" y="5200205"/>
            <a:ext cx="2831162" cy="523220"/>
          </a:xfrm>
          <a:prstGeom prst="rect">
            <a:avLst/>
          </a:prstGeom>
          <a:noFill/>
        </p:spPr>
        <p:txBody>
          <a:bodyPr wrap="square" rtlCol="0">
            <a:spAutoFit/>
          </a:bodyPr>
          <a:lstStyle/>
          <a:p>
            <a:r>
              <a:rPr lang="sv-SE" sz="1400" noProof="0" dirty="0">
                <a:solidFill>
                  <a:schemeClr val="tx1">
                    <a:lumMod val="50000"/>
                    <a:lumOff val="50000"/>
                  </a:schemeClr>
                </a:solidFill>
              </a:rPr>
              <a:t>Kandelabrar och </a:t>
            </a:r>
            <a:r>
              <a:rPr lang="sv-SE" sz="1400" noProof="0" dirty="0" err="1">
                <a:solidFill>
                  <a:schemeClr val="tx1">
                    <a:lumMod val="50000"/>
                    <a:lumOff val="50000"/>
                  </a:schemeClr>
                </a:solidFill>
              </a:rPr>
              <a:t>vasformer</a:t>
            </a:r>
            <a:r>
              <a:rPr lang="sv-SE" sz="1400" noProof="0" dirty="0">
                <a:solidFill>
                  <a:schemeClr val="tx1">
                    <a:lumMod val="50000"/>
                    <a:lumOff val="50000"/>
                  </a:schemeClr>
                </a:solidFill>
              </a:rPr>
              <a:t> i en konservativ värld</a:t>
            </a:r>
            <a:r>
              <a:rPr lang="sv-SE" sz="1400" dirty="0">
                <a:solidFill>
                  <a:schemeClr val="tx1">
                    <a:lumMod val="50000"/>
                    <a:lumOff val="50000"/>
                  </a:schemeClr>
                </a:solidFill>
              </a:rPr>
              <a:t>.</a:t>
            </a:r>
            <a:endParaRPr lang="sv-SE" sz="1400" noProof="0" dirty="0">
              <a:solidFill>
                <a:schemeClr val="tx1">
                  <a:lumMod val="50000"/>
                  <a:lumOff val="50000"/>
                </a:schemeClr>
              </a:solidFill>
            </a:endParaRPr>
          </a:p>
        </p:txBody>
      </p:sp>
      <p:pic>
        <p:nvPicPr>
          <p:cNvPr id="6" name="Bildobjekt 5">
            <a:extLst>
              <a:ext uri="{FF2B5EF4-FFF2-40B4-BE49-F238E27FC236}">
                <a16:creationId xmlns:a16="http://schemas.microsoft.com/office/drawing/2014/main" id="{A4566047-9DA3-35D0-6C30-731ACFE1DC1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5400000">
            <a:off x="4035347" y="1898756"/>
            <a:ext cx="5039965" cy="3779973"/>
          </a:xfrm>
          <a:prstGeom prst="rect">
            <a:avLst/>
          </a:prstGeom>
        </p:spPr>
      </p:pic>
      <p:pic>
        <p:nvPicPr>
          <p:cNvPr id="8" name="Bildobjekt 7">
            <a:extLst>
              <a:ext uri="{FF2B5EF4-FFF2-40B4-BE49-F238E27FC236}">
                <a16:creationId xmlns:a16="http://schemas.microsoft.com/office/drawing/2014/main" id="{46497FD2-74A5-DBB9-9730-7FD508F2C495}"/>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a:off x="8244909" y="1551152"/>
            <a:ext cx="3989107" cy="2991830"/>
          </a:xfrm>
          <a:prstGeom prst="rect">
            <a:avLst/>
          </a:prstGeom>
        </p:spPr>
      </p:pic>
      <p:pic>
        <p:nvPicPr>
          <p:cNvPr id="19" name="Bildobjekt 18">
            <a:extLst>
              <a:ext uri="{FF2B5EF4-FFF2-40B4-BE49-F238E27FC236}">
                <a16:creationId xmlns:a16="http://schemas.microsoft.com/office/drawing/2014/main" id="{B0AF02CE-D95E-B402-FF97-47CBFF7FC8EF}"/>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5400000">
            <a:off x="-296370" y="1682508"/>
            <a:ext cx="5039966" cy="3779975"/>
          </a:xfrm>
          <a:prstGeom prst="rect">
            <a:avLst/>
          </a:prstGeom>
        </p:spPr>
      </p:pic>
    </p:spTree>
    <p:extLst>
      <p:ext uri="{BB962C8B-B14F-4D97-AF65-F5344CB8AC3E}">
        <p14:creationId xmlns:p14="http://schemas.microsoft.com/office/powerpoint/2010/main" val="199460657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1FFE3B-1565-B0CC-2E17-04FB401CC501}"/>
            </a:ext>
          </a:extLst>
        </p:cNvPr>
        <p:cNvGrpSpPr/>
        <p:nvPr/>
      </p:nvGrpSpPr>
      <p:grpSpPr>
        <a:xfrm>
          <a:off x="0" y="0"/>
          <a:ext cx="0" cy="0"/>
          <a:chOff x="0" y="0"/>
          <a:chExt cx="0" cy="0"/>
        </a:xfrm>
      </p:grpSpPr>
      <p:pic>
        <p:nvPicPr>
          <p:cNvPr id="9" name="Bildobjekt 8">
            <a:extLst>
              <a:ext uri="{FF2B5EF4-FFF2-40B4-BE49-F238E27FC236}">
                <a16:creationId xmlns:a16="http://schemas.microsoft.com/office/drawing/2014/main" id="{F7F3B447-C49E-D132-5F42-22FCD175EDB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95325" y="1052513"/>
            <a:ext cx="6552803" cy="4914602"/>
          </a:xfrm>
          <a:prstGeom prst="rect">
            <a:avLst/>
          </a:prstGeom>
        </p:spPr>
      </p:pic>
      <p:sp>
        <p:nvSpPr>
          <p:cNvPr id="2" name="Platshållare för datum 1">
            <a:extLst>
              <a:ext uri="{FF2B5EF4-FFF2-40B4-BE49-F238E27FC236}">
                <a16:creationId xmlns:a16="http://schemas.microsoft.com/office/drawing/2014/main" id="{E31951D2-023F-72A6-B918-9333CCF4886A}"/>
              </a:ext>
            </a:extLst>
          </p:cNvPr>
          <p:cNvSpPr>
            <a:spLocks noGrp="1"/>
          </p:cNvSpPr>
          <p:nvPr>
            <p:ph type="dt" sz="half" idx="10"/>
          </p:nvPr>
        </p:nvSpPr>
        <p:spPr/>
        <p:txBody>
          <a:bodyPr/>
          <a:lstStyle/>
          <a:p>
            <a:fld id="{B18E065D-DB1C-42E3-B412-2B595C12E955}" type="datetime1">
              <a:rPr lang="sv-SE" smtClean="0"/>
              <a:t>2026-03-27</a:t>
            </a:fld>
            <a:endParaRPr lang="sv-SE" dirty="0"/>
          </a:p>
        </p:txBody>
      </p:sp>
      <p:sp>
        <p:nvSpPr>
          <p:cNvPr id="3" name="Platshållare för bildnummer 2">
            <a:extLst>
              <a:ext uri="{FF2B5EF4-FFF2-40B4-BE49-F238E27FC236}">
                <a16:creationId xmlns:a16="http://schemas.microsoft.com/office/drawing/2014/main" id="{4C00E9C9-F586-6AD5-7F95-1ECAB42A82A5}"/>
              </a:ext>
            </a:extLst>
          </p:cNvPr>
          <p:cNvSpPr>
            <a:spLocks noGrp="1"/>
          </p:cNvSpPr>
          <p:nvPr>
            <p:ph type="sldNum" sz="quarter" idx="12"/>
          </p:nvPr>
        </p:nvSpPr>
        <p:spPr/>
        <p:txBody>
          <a:bodyPr/>
          <a:lstStyle/>
          <a:p>
            <a:fld id="{2DCEB36A-D6BA-49C5-AA68-E976E307F95D}" type="slidenum">
              <a:rPr lang="sv-SE" smtClean="0"/>
              <a:t>36</a:t>
            </a:fld>
            <a:endParaRPr lang="sv-SE" dirty="0"/>
          </a:p>
        </p:txBody>
      </p:sp>
      <p:sp>
        <p:nvSpPr>
          <p:cNvPr id="5" name="Platshållare för sidfot 3">
            <a:extLst>
              <a:ext uri="{FF2B5EF4-FFF2-40B4-BE49-F238E27FC236}">
                <a16:creationId xmlns:a16="http://schemas.microsoft.com/office/drawing/2014/main" id="{ACBDCCF5-1805-2964-DE72-BD8310CF4E98}"/>
              </a:ext>
            </a:extLst>
          </p:cNvPr>
          <p:cNvSpPr txBox="1">
            <a:spLocks/>
          </p:cNvSpPr>
          <p:nvPr/>
        </p:nvSpPr>
        <p:spPr>
          <a:xfrm>
            <a:off x="4032482" y="6308725"/>
            <a:ext cx="4114800" cy="365125"/>
          </a:xfrm>
          <a:prstGeom prst="rect">
            <a:avLst/>
          </a:prstGeom>
        </p:spPr>
        <p:txBody>
          <a:bodyPr vert="horz" lIns="91440" tIns="45720" rIns="91440" bIns="45720" rtlCol="0" anchor="ctr"/>
          <a:lstStyle>
            <a:defPPr>
              <a:defRPr lang="sv-SE"/>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sv-SE" sz="1600" noProof="0" dirty="0">
                <a:solidFill>
                  <a:schemeClr val="tx1">
                    <a:lumMod val="50000"/>
                    <a:lumOff val="50000"/>
                  </a:schemeClr>
                </a:solidFill>
              </a:rPr>
              <a:t>Utomhus</a:t>
            </a:r>
          </a:p>
        </p:txBody>
      </p:sp>
      <p:sp>
        <p:nvSpPr>
          <p:cNvPr id="17" name="textruta 16">
            <a:extLst>
              <a:ext uri="{FF2B5EF4-FFF2-40B4-BE49-F238E27FC236}">
                <a16:creationId xmlns:a16="http://schemas.microsoft.com/office/drawing/2014/main" id="{96F0FAA8-4B55-0C58-0C47-6B86C573B3E8}"/>
              </a:ext>
            </a:extLst>
          </p:cNvPr>
          <p:cNvSpPr txBox="1"/>
          <p:nvPr/>
        </p:nvSpPr>
        <p:spPr>
          <a:xfrm>
            <a:off x="1046614" y="6000948"/>
            <a:ext cx="5375668" cy="307777"/>
          </a:xfrm>
          <a:prstGeom prst="rect">
            <a:avLst/>
          </a:prstGeom>
          <a:noFill/>
        </p:spPr>
        <p:txBody>
          <a:bodyPr wrap="square" rtlCol="0">
            <a:spAutoFit/>
          </a:bodyPr>
          <a:lstStyle/>
          <a:p>
            <a:r>
              <a:rPr lang="sv-SE" sz="1400" noProof="0" dirty="0">
                <a:solidFill>
                  <a:schemeClr val="tx1">
                    <a:lumMod val="50000"/>
                    <a:lumOff val="50000"/>
                  </a:schemeClr>
                </a:solidFill>
              </a:rPr>
              <a:t>Slimmad eller voluminös – optiken och estetiken avgör…  </a:t>
            </a:r>
          </a:p>
        </p:txBody>
      </p:sp>
      <p:pic>
        <p:nvPicPr>
          <p:cNvPr id="6" name="Bildobjekt 5">
            <a:extLst>
              <a:ext uri="{FF2B5EF4-FFF2-40B4-BE49-F238E27FC236}">
                <a16:creationId xmlns:a16="http://schemas.microsoft.com/office/drawing/2014/main" id="{E3809D91-2B1E-3ED4-F93A-DE7FA71968AA}"/>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a:off x="6901786" y="1713837"/>
            <a:ext cx="5251301" cy="3938476"/>
          </a:xfrm>
          <a:prstGeom prst="rect">
            <a:avLst/>
          </a:prstGeom>
        </p:spPr>
      </p:pic>
    </p:spTree>
    <p:extLst>
      <p:ext uri="{BB962C8B-B14F-4D97-AF65-F5344CB8AC3E}">
        <p14:creationId xmlns:p14="http://schemas.microsoft.com/office/powerpoint/2010/main" val="289991926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919A3A-0FF5-0084-0A1C-64A982D41BFB}"/>
            </a:ext>
          </a:extLst>
        </p:cNvPr>
        <p:cNvGrpSpPr/>
        <p:nvPr/>
      </p:nvGrpSpPr>
      <p:grpSpPr>
        <a:xfrm>
          <a:off x="0" y="0"/>
          <a:ext cx="0" cy="0"/>
          <a:chOff x="0" y="0"/>
          <a:chExt cx="0" cy="0"/>
        </a:xfrm>
      </p:grpSpPr>
      <p:sp>
        <p:nvSpPr>
          <p:cNvPr id="2" name="Platshållare för datum 1">
            <a:extLst>
              <a:ext uri="{FF2B5EF4-FFF2-40B4-BE49-F238E27FC236}">
                <a16:creationId xmlns:a16="http://schemas.microsoft.com/office/drawing/2014/main" id="{C51ACA16-6C28-59E2-C9FA-3C11ECDE8789}"/>
              </a:ext>
            </a:extLst>
          </p:cNvPr>
          <p:cNvSpPr>
            <a:spLocks noGrp="1"/>
          </p:cNvSpPr>
          <p:nvPr>
            <p:ph type="dt" sz="half" idx="10"/>
          </p:nvPr>
        </p:nvSpPr>
        <p:spPr/>
        <p:txBody>
          <a:bodyPr/>
          <a:lstStyle/>
          <a:p>
            <a:fld id="{B18E065D-DB1C-42E3-B412-2B595C12E955}" type="datetime1">
              <a:rPr lang="sv-SE" smtClean="0"/>
              <a:t>2026-03-27</a:t>
            </a:fld>
            <a:endParaRPr lang="sv-SE" dirty="0"/>
          </a:p>
        </p:txBody>
      </p:sp>
      <p:sp>
        <p:nvSpPr>
          <p:cNvPr id="3" name="Platshållare för bildnummer 2">
            <a:extLst>
              <a:ext uri="{FF2B5EF4-FFF2-40B4-BE49-F238E27FC236}">
                <a16:creationId xmlns:a16="http://schemas.microsoft.com/office/drawing/2014/main" id="{5550131B-2E60-0B9F-2C6A-403069228281}"/>
              </a:ext>
            </a:extLst>
          </p:cNvPr>
          <p:cNvSpPr>
            <a:spLocks noGrp="1"/>
          </p:cNvSpPr>
          <p:nvPr>
            <p:ph type="sldNum" sz="quarter" idx="12"/>
          </p:nvPr>
        </p:nvSpPr>
        <p:spPr/>
        <p:txBody>
          <a:bodyPr/>
          <a:lstStyle/>
          <a:p>
            <a:fld id="{2DCEB36A-D6BA-49C5-AA68-E976E307F95D}" type="slidenum">
              <a:rPr lang="sv-SE" smtClean="0"/>
              <a:t>37</a:t>
            </a:fld>
            <a:endParaRPr lang="sv-SE" dirty="0"/>
          </a:p>
        </p:txBody>
      </p:sp>
      <p:sp>
        <p:nvSpPr>
          <p:cNvPr id="5" name="Platshållare för sidfot 3">
            <a:extLst>
              <a:ext uri="{FF2B5EF4-FFF2-40B4-BE49-F238E27FC236}">
                <a16:creationId xmlns:a16="http://schemas.microsoft.com/office/drawing/2014/main" id="{7C4AD04B-4C1C-CAEA-B631-70BB5B7D6A24}"/>
              </a:ext>
            </a:extLst>
          </p:cNvPr>
          <p:cNvSpPr txBox="1">
            <a:spLocks/>
          </p:cNvSpPr>
          <p:nvPr/>
        </p:nvSpPr>
        <p:spPr>
          <a:xfrm>
            <a:off x="4032482" y="6308725"/>
            <a:ext cx="4114800" cy="365125"/>
          </a:xfrm>
          <a:prstGeom prst="rect">
            <a:avLst/>
          </a:prstGeom>
        </p:spPr>
        <p:txBody>
          <a:bodyPr vert="horz" lIns="91440" tIns="45720" rIns="91440" bIns="45720" rtlCol="0" anchor="ctr"/>
          <a:lstStyle>
            <a:defPPr>
              <a:defRPr lang="sv-SE"/>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sv-SE" sz="1600" noProof="0" dirty="0">
                <a:solidFill>
                  <a:schemeClr val="tx1">
                    <a:lumMod val="50000"/>
                    <a:lumOff val="50000"/>
                  </a:schemeClr>
                </a:solidFill>
              </a:rPr>
              <a:t>Utomhus</a:t>
            </a:r>
          </a:p>
        </p:txBody>
      </p:sp>
      <p:pic>
        <p:nvPicPr>
          <p:cNvPr id="8" name="Bildobjekt 7">
            <a:extLst>
              <a:ext uri="{FF2B5EF4-FFF2-40B4-BE49-F238E27FC236}">
                <a16:creationId xmlns:a16="http://schemas.microsoft.com/office/drawing/2014/main" id="{824C6E37-C759-32FF-395F-51230F2AF66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681125" y="1052513"/>
            <a:ext cx="5495595" cy="4121696"/>
          </a:xfrm>
          <a:prstGeom prst="rect">
            <a:avLst/>
          </a:prstGeom>
        </p:spPr>
      </p:pic>
      <p:pic>
        <p:nvPicPr>
          <p:cNvPr id="10" name="Bildobjekt 9">
            <a:extLst>
              <a:ext uri="{FF2B5EF4-FFF2-40B4-BE49-F238E27FC236}">
                <a16:creationId xmlns:a16="http://schemas.microsoft.com/office/drawing/2014/main" id="{E3A81624-FF11-EAB7-74A5-93C0891A6A84}"/>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a:off x="3996056" y="1665202"/>
            <a:ext cx="4801104" cy="3600828"/>
          </a:xfrm>
          <a:prstGeom prst="rect">
            <a:avLst/>
          </a:prstGeom>
        </p:spPr>
      </p:pic>
      <p:pic>
        <p:nvPicPr>
          <p:cNvPr id="12" name="Bildobjekt 11">
            <a:extLst>
              <a:ext uri="{FF2B5EF4-FFF2-40B4-BE49-F238E27FC236}">
                <a16:creationId xmlns:a16="http://schemas.microsoft.com/office/drawing/2014/main" id="{EC83E272-B061-24EC-7C73-7875FCA20F87}"/>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5400000">
            <a:off x="852485" y="2645407"/>
            <a:ext cx="4167032" cy="3125274"/>
          </a:xfrm>
          <a:prstGeom prst="rect">
            <a:avLst/>
          </a:prstGeom>
        </p:spPr>
      </p:pic>
      <p:pic>
        <p:nvPicPr>
          <p:cNvPr id="16" name="Bildobjekt 15">
            <a:extLst>
              <a:ext uri="{FF2B5EF4-FFF2-40B4-BE49-F238E27FC236}">
                <a16:creationId xmlns:a16="http://schemas.microsoft.com/office/drawing/2014/main" id="{9B8EE0D3-CCED-BE1D-6947-07B2FA6884FE}"/>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rot="5400000">
            <a:off x="-361221" y="1441565"/>
            <a:ext cx="3012008" cy="2259006"/>
          </a:xfrm>
          <a:prstGeom prst="rect">
            <a:avLst/>
          </a:prstGeom>
        </p:spPr>
      </p:pic>
      <p:pic>
        <p:nvPicPr>
          <p:cNvPr id="21" name="Bildobjekt 20">
            <a:extLst>
              <a:ext uri="{FF2B5EF4-FFF2-40B4-BE49-F238E27FC236}">
                <a16:creationId xmlns:a16="http://schemas.microsoft.com/office/drawing/2014/main" id="{1ADA409C-D473-625F-3072-BA9EA2E0FA76}"/>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rot="5400000">
            <a:off x="9563585" y="3866857"/>
            <a:ext cx="2790706" cy="2093030"/>
          </a:xfrm>
          <a:prstGeom prst="rect">
            <a:avLst/>
          </a:prstGeom>
        </p:spPr>
      </p:pic>
      <p:sp>
        <p:nvSpPr>
          <p:cNvPr id="17" name="textruta 16">
            <a:extLst>
              <a:ext uri="{FF2B5EF4-FFF2-40B4-BE49-F238E27FC236}">
                <a16:creationId xmlns:a16="http://schemas.microsoft.com/office/drawing/2014/main" id="{A05D2AA2-8A15-FF84-213B-6E9958E55FED}"/>
              </a:ext>
            </a:extLst>
          </p:cNvPr>
          <p:cNvSpPr txBox="1"/>
          <p:nvPr/>
        </p:nvSpPr>
        <p:spPr>
          <a:xfrm>
            <a:off x="4866038" y="5941851"/>
            <a:ext cx="4562884" cy="307777"/>
          </a:xfrm>
          <a:prstGeom prst="rect">
            <a:avLst/>
          </a:prstGeom>
          <a:noFill/>
        </p:spPr>
        <p:txBody>
          <a:bodyPr wrap="square" rtlCol="0">
            <a:spAutoFit/>
          </a:bodyPr>
          <a:lstStyle/>
          <a:p>
            <a:r>
              <a:rPr lang="sv-SE" sz="1400" noProof="0" dirty="0">
                <a:solidFill>
                  <a:schemeClr val="tx1">
                    <a:lumMod val="50000"/>
                    <a:lumOff val="50000"/>
                  </a:schemeClr>
                </a:solidFill>
              </a:rPr>
              <a:t>Färginslag viktigare på kontinenten, Italien, Frankrike…</a:t>
            </a:r>
          </a:p>
        </p:txBody>
      </p:sp>
      <p:pic>
        <p:nvPicPr>
          <p:cNvPr id="22" name="Bildobjekt 21">
            <a:extLst>
              <a:ext uri="{FF2B5EF4-FFF2-40B4-BE49-F238E27FC236}">
                <a16:creationId xmlns:a16="http://schemas.microsoft.com/office/drawing/2014/main" id="{29A485E2-953D-F75D-5504-77ADEBCE6B87}"/>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rot="5400000">
            <a:off x="7656935" y="3482234"/>
            <a:ext cx="2738840" cy="2054130"/>
          </a:xfrm>
          <a:prstGeom prst="rect">
            <a:avLst/>
          </a:prstGeom>
        </p:spPr>
      </p:pic>
    </p:spTree>
    <p:extLst>
      <p:ext uri="{BB962C8B-B14F-4D97-AF65-F5344CB8AC3E}">
        <p14:creationId xmlns:p14="http://schemas.microsoft.com/office/powerpoint/2010/main" val="8812858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C3502F-A4BA-6028-146A-31C8D6D380A9}"/>
            </a:ext>
          </a:extLst>
        </p:cNvPr>
        <p:cNvGrpSpPr/>
        <p:nvPr/>
      </p:nvGrpSpPr>
      <p:grpSpPr>
        <a:xfrm>
          <a:off x="0" y="0"/>
          <a:ext cx="0" cy="0"/>
          <a:chOff x="0" y="0"/>
          <a:chExt cx="0" cy="0"/>
        </a:xfrm>
      </p:grpSpPr>
      <p:sp>
        <p:nvSpPr>
          <p:cNvPr id="2" name="Platshållare för datum 1">
            <a:extLst>
              <a:ext uri="{FF2B5EF4-FFF2-40B4-BE49-F238E27FC236}">
                <a16:creationId xmlns:a16="http://schemas.microsoft.com/office/drawing/2014/main" id="{6B955D68-9308-89E4-0B50-320F991B99BF}"/>
              </a:ext>
            </a:extLst>
          </p:cNvPr>
          <p:cNvSpPr>
            <a:spLocks noGrp="1"/>
          </p:cNvSpPr>
          <p:nvPr>
            <p:ph type="dt" sz="half" idx="10"/>
          </p:nvPr>
        </p:nvSpPr>
        <p:spPr/>
        <p:txBody>
          <a:bodyPr/>
          <a:lstStyle/>
          <a:p>
            <a:fld id="{B18E065D-DB1C-42E3-B412-2B595C12E955}" type="datetime1">
              <a:rPr lang="sv-SE" smtClean="0"/>
              <a:t>2026-03-27</a:t>
            </a:fld>
            <a:endParaRPr lang="sv-SE" dirty="0"/>
          </a:p>
        </p:txBody>
      </p:sp>
      <p:sp>
        <p:nvSpPr>
          <p:cNvPr id="3" name="Platshållare för bildnummer 2">
            <a:extLst>
              <a:ext uri="{FF2B5EF4-FFF2-40B4-BE49-F238E27FC236}">
                <a16:creationId xmlns:a16="http://schemas.microsoft.com/office/drawing/2014/main" id="{2A10C54D-E907-7FAE-1671-20F6388C85BD}"/>
              </a:ext>
            </a:extLst>
          </p:cNvPr>
          <p:cNvSpPr>
            <a:spLocks noGrp="1"/>
          </p:cNvSpPr>
          <p:nvPr>
            <p:ph type="sldNum" sz="quarter" idx="12"/>
          </p:nvPr>
        </p:nvSpPr>
        <p:spPr/>
        <p:txBody>
          <a:bodyPr/>
          <a:lstStyle/>
          <a:p>
            <a:fld id="{2DCEB36A-D6BA-49C5-AA68-E976E307F95D}" type="slidenum">
              <a:rPr lang="sv-SE" smtClean="0"/>
              <a:t>38</a:t>
            </a:fld>
            <a:endParaRPr lang="sv-SE" dirty="0"/>
          </a:p>
        </p:txBody>
      </p:sp>
      <p:sp>
        <p:nvSpPr>
          <p:cNvPr id="5" name="Platshållare för sidfot 3">
            <a:extLst>
              <a:ext uri="{FF2B5EF4-FFF2-40B4-BE49-F238E27FC236}">
                <a16:creationId xmlns:a16="http://schemas.microsoft.com/office/drawing/2014/main" id="{AB1597FA-EFEC-CCBC-4375-664449F678A8}"/>
              </a:ext>
            </a:extLst>
          </p:cNvPr>
          <p:cNvSpPr txBox="1">
            <a:spLocks/>
          </p:cNvSpPr>
          <p:nvPr/>
        </p:nvSpPr>
        <p:spPr>
          <a:xfrm>
            <a:off x="4032482" y="6308725"/>
            <a:ext cx="4114800" cy="365125"/>
          </a:xfrm>
          <a:prstGeom prst="rect">
            <a:avLst/>
          </a:prstGeom>
        </p:spPr>
        <p:txBody>
          <a:bodyPr vert="horz" lIns="91440" tIns="45720" rIns="91440" bIns="45720" rtlCol="0" anchor="ctr"/>
          <a:lstStyle>
            <a:defPPr>
              <a:defRPr lang="sv-SE"/>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sv-SE" sz="1600" noProof="0" dirty="0">
                <a:solidFill>
                  <a:schemeClr val="tx1">
                    <a:lumMod val="50000"/>
                    <a:lumOff val="50000"/>
                  </a:schemeClr>
                </a:solidFill>
              </a:rPr>
              <a:t>Utomhus</a:t>
            </a:r>
          </a:p>
        </p:txBody>
      </p:sp>
      <p:sp>
        <p:nvSpPr>
          <p:cNvPr id="17" name="textruta 16">
            <a:extLst>
              <a:ext uri="{FF2B5EF4-FFF2-40B4-BE49-F238E27FC236}">
                <a16:creationId xmlns:a16="http://schemas.microsoft.com/office/drawing/2014/main" id="{43C63F1B-585D-E1F5-0D20-6E5929FB7FF1}"/>
              </a:ext>
            </a:extLst>
          </p:cNvPr>
          <p:cNvSpPr txBox="1"/>
          <p:nvPr/>
        </p:nvSpPr>
        <p:spPr>
          <a:xfrm>
            <a:off x="6240016" y="5306163"/>
            <a:ext cx="5364252" cy="307777"/>
          </a:xfrm>
          <a:prstGeom prst="rect">
            <a:avLst/>
          </a:prstGeom>
          <a:noFill/>
        </p:spPr>
        <p:txBody>
          <a:bodyPr wrap="square" rtlCol="0">
            <a:spAutoFit/>
          </a:bodyPr>
          <a:lstStyle/>
          <a:p>
            <a:r>
              <a:rPr lang="sv-SE" sz="1400" noProof="0" dirty="0">
                <a:solidFill>
                  <a:schemeClr val="tx1">
                    <a:lumMod val="50000"/>
                    <a:lumOff val="50000"/>
                  </a:schemeClr>
                </a:solidFill>
              </a:rPr>
              <a:t>Modulsystem i olika färger för utomhusbruk. </a:t>
            </a:r>
          </a:p>
        </p:txBody>
      </p:sp>
      <p:pic>
        <p:nvPicPr>
          <p:cNvPr id="13" name="Bildobjekt 12">
            <a:extLst>
              <a:ext uri="{FF2B5EF4-FFF2-40B4-BE49-F238E27FC236}">
                <a16:creationId xmlns:a16="http://schemas.microsoft.com/office/drawing/2014/main" id="{C2012617-E748-B3DA-72EA-2EF686BF7F4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5400000">
            <a:off x="39014" y="1714554"/>
            <a:ext cx="5250482" cy="3937861"/>
          </a:xfrm>
          <a:prstGeom prst="rect">
            <a:avLst/>
          </a:prstGeom>
        </p:spPr>
      </p:pic>
      <p:pic>
        <p:nvPicPr>
          <p:cNvPr id="15" name="Bildobjekt 14">
            <a:extLst>
              <a:ext uri="{FF2B5EF4-FFF2-40B4-BE49-F238E27FC236}">
                <a16:creationId xmlns:a16="http://schemas.microsoft.com/office/drawing/2014/main" id="{1AB5227B-60DB-0988-1FBF-0992ED29F370}"/>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925275" y="1058243"/>
            <a:ext cx="5561276" cy="4170957"/>
          </a:xfrm>
          <a:prstGeom prst="rect">
            <a:avLst/>
          </a:prstGeom>
        </p:spPr>
      </p:pic>
    </p:spTree>
    <p:extLst>
      <p:ext uri="{BB962C8B-B14F-4D97-AF65-F5344CB8AC3E}">
        <p14:creationId xmlns:p14="http://schemas.microsoft.com/office/powerpoint/2010/main" val="385714546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E12937-A483-9440-7E1D-86D98E06F51D}"/>
            </a:ext>
          </a:extLst>
        </p:cNvPr>
        <p:cNvGrpSpPr/>
        <p:nvPr/>
      </p:nvGrpSpPr>
      <p:grpSpPr>
        <a:xfrm>
          <a:off x="0" y="0"/>
          <a:ext cx="0" cy="0"/>
          <a:chOff x="0" y="0"/>
          <a:chExt cx="0" cy="0"/>
        </a:xfrm>
      </p:grpSpPr>
      <p:sp>
        <p:nvSpPr>
          <p:cNvPr id="2" name="Platshållare för datum 1">
            <a:extLst>
              <a:ext uri="{FF2B5EF4-FFF2-40B4-BE49-F238E27FC236}">
                <a16:creationId xmlns:a16="http://schemas.microsoft.com/office/drawing/2014/main" id="{DDBB24B8-4766-54F1-C578-B33048BBFF38}"/>
              </a:ext>
            </a:extLst>
          </p:cNvPr>
          <p:cNvSpPr>
            <a:spLocks noGrp="1"/>
          </p:cNvSpPr>
          <p:nvPr>
            <p:ph type="dt" sz="half" idx="10"/>
          </p:nvPr>
        </p:nvSpPr>
        <p:spPr/>
        <p:txBody>
          <a:bodyPr/>
          <a:lstStyle/>
          <a:p>
            <a:fld id="{B18E065D-DB1C-42E3-B412-2B595C12E955}" type="datetime1">
              <a:rPr lang="sv-SE" smtClean="0"/>
              <a:t>2026-03-27</a:t>
            </a:fld>
            <a:endParaRPr lang="sv-SE" dirty="0"/>
          </a:p>
        </p:txBody>
      </p:sp>
      <p:sp>
        <p:nvSpPr>
          <p:cNvPr id="3" name="Platshållare för bildnummer 2">
            <a:extLst>
              <a:ext uri="{FF2B5EF4-FFF2-40B4-BE49-F238E27FC236}">
                <a16:creationId xmlns:a16="http://schemas.microsoft.com/office/drawing/2014/main" id="{A661A829-2F01-DF26-AA90-5F9100E672C5}"/>
              </a:ext>
            </a:extLst>
          </p:cNvPr>
          <p:cNvSpPr>
            <a:spLocks noGrp="1"/>
          </p:cNvSpPr>
          <p:nvPr>
            <p:ph type="sldNum" sz="quarter" idx="12"/>
          </p:nvPr>
        </p:nvSpPr>
        <p:spPr/>
        <p:txBody>
          <a:bodyPr/>
          <a:lstStyle/>
          <a:p>
            <a:fld id="{2DCEB36A-D6BA-49C5-AA68-E976E307F95D}" type="slidenum">
              <a:rPr lang="sv-SE" smtClean="0"/>
              <a:t>39</a:t>
            </a:fld>
            <a:endParaRPr lang="sv-SE" dirty="0"/>
          </a:p>
        </p:txBody>
      </p:sp>
      <p:sp>
        <p:nvSpPr>
          <p:cNvPr id="5" name="Platshållare för sidfot 3">
            <a:extLst>
              <a:ext uri="{FF2B5EF4-FFF2-40B4-BE49-F238E27FC236}">
                <a16:creationId xmlns:a16="http://schemas.microsoft.com/office/drawing/2014/main" id="{F5440D90-2244-526D-ECF4-28B0AA21935B}"/>
              </a:ext>
            </a:extLst>
          </p:cNvPr>
          <p:cNvSpPr txBox="1">
            <a:spLocks/>
          </p:cNvSpPr>
          <p:nvPr/>
        </p:nvSpPr>
        <p:spPr>
          <a:xfrm>
            <a:off x="4032482" y="6308725"/>
            <a:ext cx="4114800" cy="365125"/>
          </a:xfrm>
          <a:prstGeom prst="rect">
            <a:avLst/>
          </a:prstGeom>
        </p:spPr>
        <p:txBody>
          <a:bodyPr vert="horz" lIns="91440" tIns="45720" rIns="91440" bIns="45720" rtlCol="0" anchor="ctr"/>
          <a:lstStyle>
            <a:defPPr>
              <a:defRPr lang="sv-SE"/>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sv-SE" sz="1600" noProof="0" dirty="0">
                <a:solidFill>
                  <a:schemeClr val="tx1">
                    <a:lumMod val="50000"/>
                    <a:lumOff val="50000"/>
                  </a:schemeClr>
                </a:solidFill>
              </a:rPr>
              <a:t>Utomhus</a:t>
            </a:r>
          </a:p>
        </p:txBody>
      </p:sp>
      <p:sp>
        <p:nvSpPr>
          <p:cNvPr id="17" name="textruta 16">
            <a:extLst>
              <a:ext uri="{FF2B5EF4-FFF2-40B4-BE49-F238E27FC236}">
                <a16:creationId xmlns:a16="http://schemas.microsoft.com/office/drawing/2014/main" id="{9CB88B78-B507-D8D4-36D3-78EA5D75D6D1}"/>
              </a:ext>
            </a:extLst>
          </p:cNvPr>
          <p:cNvSpPr txBox="1"/>
          <p:nvPr/>
        </p:nvSpPr>
        <p:spPr>
          <a:xfrm>
            <a:off x="3446189" y="1412776"/>
            <a:ext cx="5297161" cy="738664"/>
          </a:xfrm>
          <a:prstGeom prst="rect">
            <a:avLst/>
          </a:prstGeom>
          <a:noFill/>
        </p:spPr>
        <p:txBody>
          <a:bodyPr wrap="square" rtlCol="0">
            <a:spAutoFit/>
          </a:bodyPr>
          <a:lstStyle/>
          <a:p>
            <a:r>
              <a:rPr lang="sv-SE" sz="1400" noProof="0" dirty="0">
                <a:solidFill>
                  <a:schemeClr val="tx1">
                    <a:lumMod val="50000"/>
                    <a:lumOff val="50000"/>
                  </a:schemeClr>
                </a:solidFill>
              </a:rPr>
              <a:t>Pollare och vägg med viss precision… Det känns som om man lägger ned mer arbete på att få småskaliga och ”människonära” armaturer att verka mer högkvalitativa. </a:t>
            </a:r>
          </a:p>
        </p:txBody>
      </p:sp>
      <p:pic>
        <p:nvPicPr>
          <p:cNvPr id="14" name="Bildobjekt 13">
            <a:extLst>
              <a:ext uri="{FF2B5EF4-FFF2-40B4-BE49-F238E27FC236}">
                <a16:creationId xmlns:a16="http://schemas.microsoft.com/office/drawing/2014/main" id="{22D2E3CE-DE92-3DB5-812E-0D47C248EF2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5400000">
            <a:off x="8526421" y="1566264"/>
            <a:ext cx="4000274" cy="3000205"/>
          </a:xfrm>
          <a:prstGeom prst="rect">
            <a:avLst/>
          </a:prstGeom>
        </p:spPr>
      </p:pic>
      <p:pic>
        <p:nvPicPr>
          <p:cNvPr id="10" name="Bildobjekt 9">
            <a:extLst>
              <a:ext uri="{FF2B5EF4-FFF2-40B4-BE49-F238E27FC236}">
                <a16:creationId xmlns:a16="http://schemas.microsoft.com/office/drawing/2014/main" id="{7DC88AE6-F302-B8C5-E927-CA6828D775A8}"/>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a:off x="-333299" y="1557253"/>
            <a:ext cx="3989107" cy="2991830"/>
          </a:xfrm>
          <a:prstGeom prst="rect">
            <a:avLst/>
          </a:prstGeom>
        </p:spPr>
      </p:pic>
      <p:pic>
        <p:nvPicPr>
          <p:cNvPr id="6" name="Bildobjekt 5">
            <a:extLst>
              <a:ext uri="{FF2B5EF4-FFF2-40B4-BE49-F238E27FC236}">
                <a16:creationId xmlns:a16="http://schemas.microsoft.com/office/drawing/2014/main" id="{A4D7F558-C068-70F4-6F7C-F8D3A77E661E}"/>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5400000">
            <a:off x="2913860" y="3269848"/>
            <a:ext cx="3464327" cy="2598245"/>
          </a:xfrm>
          <a:prstGeom prst="rect">
            <a:avLst/>
          </a:prstGeom>
        </p:spPr>
      </p:pic>
      <p:pic>
        <p:nvPicPr>
          <p:cNvPr id="13" name="Bildobjekt 12">
            <a:extLst>
              <a:ext uri="{FF2B5EF4-FFF2-40B4-BE49-F238E27FC236}">
                <a16:creationId xmlns:a16="http://schemas.microsoft.com/office/drawing/2014/main" id="{38B518DF-983E-5F3A-AA9E-A32F9EC4CFD8}"/>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rot="5400000">
            <a:off x="5806975" y="3269848"/>
            <a:ext cx="3464328" cy="2598246"/>
          </a:xfrm>
          <a:prstGeom prst="rect">
            <a:avLst/>
          </a:prstGeom>
        </p:spPr>
      </p:pic>
    </p:spTree>
    <p:extLst>
      <p:ext uri="{BB962C8B-B14F-4D97-AF65-F5344CB8AC3E}">
        <p14:creationId xmlns:p14="http://schemas.microsoft.com/office/powerpoint/2010/main" val="215026745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1315D5-FB6A-4BBC-C9AC-85B73BE7A37B}"/>
            </a:ext>
          </a:extLst>
        </p:cNvPr>
        <p:cNvGrpSpPr/>
        <p:nvPr/>
      </p:nvGrpSpPr>
      <p:grpSpPr>
        <a:xfrm>
          <a:off x="0" y="0"/>
          <a:ext cx="0" cy="0"/>
          <a:chOff x="0" y="0"/>
          <a:chExt cx="0" cy="0"/>
        </a:xfrm>
      </p:grpSpPr>
      <p:sp>
        <p:nvSpPr>
          <p:cNvPr id="2" name="Platshållare för datum 1">
            <a:extLst>
              <a:ext uri="{FF2B5EF4-FFF2-40B4-BE49-F238E27FC236}">
                <a16:creationId xmlns:a16="http://schemas.microsoft.com/office/drawing/2014/main" id="{061B61C3-EE61-33E9-64E6-BA3E88CDA840}"/>
              </a:ext>
            </a:extLst>
          </p:cNvPr>
          <p:cNvSpPr>
            <a:spLocks noGrp="1"/>
          </p:cNvSpPr>
          <p:nvPr>
            <p:ph type="dt" sz="half" idx="10"/>
          </p:nvPr>
        </p:nvSpPr>
        <p:spPr/>
        <p:txBody>
          <a:bodyPr/>
          <a:lstStyle/>
          <a:p>
            <a:fld id="{B18E065D-DB1C-42E3-B412-2B595C12E955}" type="datetime1">
              <a:rPr lang="sv-SE" smtClean="0"/>
              <a:t>2026-03-27</a:t>
            </a:fld>
            <a:endParaRPr lang="sv-SE" dirty="0"/>
          </a:p>
        </p:txBody>
      </p:sp>
      <p:sp>
        <p:nvSpPr>
          <p:cNvPr id="3" name="Platshållare för bildnummer 2">
            <a:extLst>
              <a:ext uri="{FF2B5EF4-FFF2-40B4-BE49-F238E27FC236}">
                <a16:creationId xmlns:a16="http://schemas.microsoft.com/office/drawing/2014/main" id="{4B952DB2-DED7-50AE-2236-768D873932E6}"/>
              </a:ext>
            </a:extLst>
          </p:cNvPr>
          <p:cNvSpPr>
            <a:spLocks noGrp="1"/>
          </p:cNvSpPr>
          <p:nvPr>
            <p:ph type="sldNum" sz="quarter" idx="12"/>
          </p:nvPr>
        </p:nvSpPr>
        <p:spPr/>
        <p:txBody>
          <a:bodyPr/>
          <a:lstStyle/>
          <a:p>
            <a:fld id="{2DCEB36A-D6BA-49C5-AA68-E976E307F95D}" type="slidenum">
              <a:rPr lang="sv-SE" smtClean="0"/>
              <a:t>40</a:t>
            </a:fld>
            <a:endParaRPr lang="sv-SE" dirty="0"/>
          </a:p>
        </p:txBody>
      </p:sp>
      <p:sp>
        <p:nvSpPr>
          <p:cNvPr id="5" name="Platshållare för sidfot 3">
            <a:extLst>
              <a:ext uri="{FF2B5EF4-FFF2-40B4-BE49-F238E27FC236}">
                <a16:creationId xmlns:a16="http://schemas.microsoft.com/office/drawing/2014/main" id="{28D17188-79F3-7CE9-1DA7-CE00C0D5AE05}"/>
              </a:ext>
            </a:extLst>
          </p:cNvPr>
          <p:cNvSpPr txBox="1">
            <a:spLocks/>
          </p:cNvSpPr>
          <p:nvPr/>
        </p:nvSpPr>
        <p:spPr>
          <a:xfrm>
            <a:off x="4032482" y="6308725"/>
            <a:ext cx="4114800" cy="365125"/>
          </a:xfrm>
          <a:prstGeom prst="rect">
            <a:avLst/>
          </a:prstGeom>
        </p:spPr>
        <p:txBody>
          <a:bodyPr vert="horz" lIns="91440" tIns="45720" rIns="91440" bIns="45720" rtlCol="0" anchor="ctr"/>
          <a:lstStyle>
            <a:defPPr>
              <a:defRPr lang="sv-SE"/>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sv-SE" sz="1600" noProof="0" dirty="0">
                <a:solidFill>
                  <a:schemeClr val="tx1">
                    <a:lumMod val="50000"/>
                    <a:lumOff val="50000"/>
                  </a:schemeClr>
                </a:solidFill>
              </a:rPr>
              <a:t>Estetisk Minimalism</a:t>
            </a:r>
          </a:p>
        </p:txBody>
      </p:sp>
      <p:sp>
        <p:nvSpPr>
          <p:cNvPr id="17" name="textruta 16">
            <a:extLst>
              <a:ext uri="{FF2B5EF4-FFF2-40B4-BE49-F238E27FC236}">
                <a16:creationId xmlns:a16="http://schemas.microsoft.com/office/drawing/2014/main" id="{8CDF70A7-6922-C463-27F5-AD4E393DDB95}"/>
              </a:ext>
            </a:extLst>
          </p:cNvPr>
          <p:cNvSpPr txBox="1"/>
          <p:nvPr/>
        </p:nvSpPr>
        <p:spPr>
          <a:xfrm>
            <a:off x="695325" y="4602430"/>
            <a:ext cx="3760445" cy="954107"/>
          </a:xfrm>
          <a:prstGeom prst="rect">
            <a:avLst/>
          </a:prstGeom>
          <a:noFill/>
        </p:spPr>
        <p:txBody>
          <a:bodyPr wrap="square" rtlCol="0">
            <a:spAutoFit/>
          </a:bodyPr>
          <a:lstStyle/>
          <a:p>
            <a:r>
              <a:rPr lang="sv-SE" sz="1400" noProof="0" dirty="0">
                <a:solidFill>
                  <a:schemeClr val="tx1">
                    <a:lumMod val="50000"/>
                    <a:lumOff val="50000"/>
                  </a:schemeClr>
                </a:solidFill>
              </a:rPr>
              <a:t>I detta tyska företag är vd tillika designer för hela sortimentet. Minimalism och överraskning är temat på produkterna. Produktionen sker förstås i Kina….</a:t>
            </a:r>
          </a:p>
        </p:txBody>
      </p:sp>
      <p:pic>
        <p:nvPicPr>
          <p:cNvPr id="10" name="Bildobjekt 9">
            <a:extLst>
              <a:ext uri="{FF2B5EF4-FFF2-40B4-BE49-F238E27FC236}">
                <a16:creationId xmlns:a16="http://schemas.microsoft.com/office/drawing/2014/main" id="{94719DD5-0D2E-2A82-319F-EC7473BAF03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536514" y="1052513"/>
            <a:ext cx="4409677" cy="3307258"/>
          </a:xfrm>
          <a:prstGeom prst="rect">
            <a:avLst/>
          </a:prstGeom>
        </p:spPr>
      </p:pic>
      <p:pic>
        <p:nvPicPr>
          <p:cNvPr id="12" name="Bildobjekt 11">
            <a:extLst>
              <a:ext uri="{FF2B5EF4-FFF2-40B4-BE49-F238E27FC236}">
                <a16:creationId xmlns:a16="http://schemas.microsoft.com/office/drawing/2014/main" id="{A4D15462-1BC6-41A6-A8C5-F08447849825}"/>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45810" y="1078409"/>
            <a:ext cx="4409677" cy="3307258"/>
          </a:xfrm>
          <a:prstGeom prst="rect">
            <a:avLst/>
          </a:prstGeom>
        </p:spPr>
      </p:pic>
      <p:pic>
        <p:nvPicPr>
          <p:cNvPr id="14" name="Bildobjekt 13">
            <a:extLst>
              <a:ext uri="{FF2B5EF4-FFF2-40B4-BE49-F238E27FC236}">
                <a16:creationId xmlns:a16="http://schemas.microsoft.com/office/drawing/2014/main" id="{9FD87F73-B9C6-69FC-A51E-0FC9E3EB721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5400000">
            <a:off x="4412243" y="3315914"/>
            <a:ext cx="3415536" cy="2561652"/>
          </a:xfrm>
          <a:prstGeom prst="rect">
            <a:avLst/>
          </a:prstGeom>
        </p:spPr>
      </p:pic>
      <p:pic>
        <p:nvPicPr>
          <p:cNvPr id="16" name="Bildobjekt 15">
            <a:extLst>
              <a:ext uri="{FF2B5EF4-FFF2-40B4-BE49-F238E27FC236}">
                <a16:creationId xmlns:a16="http://schemas.microsoft.com/office/drawing/2014/main" id="{FFB3BE1D-B33B-1CF8-1908-BFE7D158ADEE}"/>
              </a:ext>
            </a:extLst>
          </p:cNvPr>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a:xfrm rot="5400000">
            <a:off x="9329716" y="4127799"/>
            <a:ext cx="1800200" cy="2561652"/>
          </a:xfrm>
          <a:prstGeom prst="rect">
            <a:avLst/>
          </a:prstGeom>
        </p:spPr>
      </p:pic>
    </p:spTree>
    <p:extLst>
      <p:ext uri="{BB962C8B-B14F-4D97-AF65-F5344CB8AC3E}">
        <p14:creationId xmlns:p14="http://schemas.microsoft.com/office/powerpoint/2010/main" val="188924675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2B4C2C-9450-A1DB-D4DF-98885695D2BC}"/>
            </a:ext>
          </a:extLst>
        </p:cNvPr>
        <p:cNvGrpSpPr/>
        <p:nvPr/>
      </p:nvGrpSpPr>
      <p:grpSpPr>
        <a:xfrm>
          <a:off x="0" y="0"/>
          <a:ext cx="0" cy="0"/>
          <a:chOff x="0" y="0"/>
          <a:chExt cx="0" cy="0"/>
        </a:xfrm>
      </p:grpSpPr>
      <p:pic>
        <p:nvPicPr>
          <p:cNvPr id="19" name="Bildobjekt 18">
            <a:extLst>
              <a:ext uri="{FF2B5EF4-FFF2-40B4-BE49-F238E27FC236}">
                <a16:creationId xmlns:a16="http://schemas.microsoft.com/office/drawing/2014/main" id="{5AEADACB-676E-0158-C5EC-116C184B140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5400000">
            <a:off x="6729831" y="1496552"/>
            <a:ext cx="3521953" cy="2641465"/>
          </a:xfrm>
          <a:prstGeom prst="rect">
            <a:avLst/>
          </a:prstGeom>
        </p:spPr>
      </p:pic>
      <p:sp>
        <p:nvSpPr>
          <p:cNvPr id="2" name="Platshållare för datum 1">
            <a:extLst>
              <a:ext uri="{FF2B5EF4-FFF2-40B4-BE49-F238E27FC236}">
                <a16:creationId xmlns:a16="http://schemas.microsoft.com/office/drawing/2014/main" id="{10B43CC1-46FB-9831-8CA4-7BF96BC74381}"/>
              </a:ext>
            </a:extLst>
          </p:cNvPr>
          <p:cNvSpPr>
            <a:spLocks noGrp="1"/>
          </p:cNvSpPr>
          <p:nvPr>
            <p:ph type="dt" sz="half" idx="10"/>
          </p:nvPr>
        </p:nvSpPr>
        <p:spPr/>
        <p:txBody>
          <a:bodyPr/>
          <a:lstStyle/>
          <a:p>
            <a:fld id="{B18E065D-DB1C-42E3-B412-2B595C12E955}" type="datetime1">
              <a:rPr lang="sv-SE" smtClean="0"/>
              <a:t>2026-03-27</a:t>
            </a:fld>
            <a:endParaRPr lang="sv-SE" dirty="0"/>
          </a:p>
        </p:txBody>
      </p:sp>
      <p:sp>
        <p:nvSpPr>
          <p:cNvPr id="3" name="Platshållare för bildnummer 2">
            <a:extLst>
              <a:ext uri="{FF2B5EF4-FFF2-40B4-BE49-F238E27FC236}">
                <a16:creationId xmlns:a16="http://schemas.microsoft.com/office/drawing/2014/main" id="{D87144C5-D517-8088-C503-34478759CADA}"/>
              </a:ext>
            </a:extLst>
          </p:cNvPr>
          <p:cNvSpPr>
            <a:spLocks noGrp="1"/>
          </p:cNvSpPr>
          <p:nvPr>
            <p:ph type="sldNum" sz="quarter" idx="12"/>
          </p:nvPr>
        </p:nvSpPr>
        <p:spPr/>
        <p:txBody>
          <a:bodyPr/>
          <a:lstStyle/>
          <a:p>
            <a:fld id="{2DCEB36A-D6BA-49C5-AA68-E976E307F95D}" type="slidenum">
              <a:rPr lang="sv-SE" smtClean="0"/>
              <a:t>41</a:t>
            </a:fld>
            <a:endParaRPr lang="sv-SE" dirty="0"/>
          </a:p>
        </p:txBody>
      </p:sp>
      <p:sp>
        <p:nvSpPr>
          <p:cNvPr id="5" name="Platshållare för sidfot 3">
            <a:extLst>
              <a:ext uri="{FF2B5EF4-FFF2-40B4-BE49-F238E27FC236}">
                <a16:creationId xmlns:a16="http://schemas.microsoft.com/office/drawing/2014/main" id="{3A29A3E0-57FA-380D-EFE3-851CF4C419FC}"/>
              </a:ext>
            </a:extLst>
          </p:cNvPr>
          <p:cNvSpPr txBox="1">
            <a:spLocks/>
          </p:cNvSpPr>
          <p:nvPr/>
        </p:nvSpPr>
        <p:spPr>
          <a:xfrm>
            <a:off x="4032482" y="6308725"/>
            <a:ext cx="4114800" cy="365125"/>
          </a:xfrm>
          <a:prstGeom prst="rect">
            <a:avLst/>
          </a:prstGeom>
        </p:spPr>
        <p:txBody>
          <a:bodyPr vert="horz" lIns="91440" tIns="45720" rIns="91440" bIns="45720" rtlCol="0" anchor="ctr"/>
          <a:lstStyle>
            <a:defPPr>
              <a:defRPr lang="sv-SE"/>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sv-SE" sz="1600" dirty="0">
                <a:solidFill>
                  <a:schemeClr val="tx1">
                    <a:lumMod val="50000"/>
                    <a:lumOff val="50000"/>
                  </a:schemeClr>
                </a:solidFill>
              </a:rPr>
              <a:t>”Lampor”</a:t>
            </a:r>
            <a:endParaRPr lang="sv-SE" sz="1600" noProof="0" dirty="0">
              <a:solidFill>
                <a:schemeClr val="tx1">
                  <a:lumMod val="50000"/>
                  <a:lumOff val="50000"/>
                </a:schemeClr>
              </a:solidFill>
            </a:endParaRPr>
          </a:p>
        </p:txBody>
      </p:sp>
      <p:sp>
        <p:nvSpPr>
          <p:cNvPr id="17" name="textruta 16">
            <a:extLst>
              <a:ext uri="{FF2B5EF4-FFF2-40B4-BE49-F238E27FC236}">
                <a16:creationId xmlns:a16="http://schemas.microsoft.com/office/drawing/2014/main" id="{B9B5DD07-8C79-44A7-CEFD-8A91FEF91AF3}"/>
              </a:ext>
            </a:extLst>
          </p:cNvPr>
          <p:cNvSpPr txBox="1"/>
          <p:nvPr/>
        </p:nvSpPr>
        <p:spPr>
          <a:xfrm>
            <a:off x="7320137" y="4696632"/>
            <a:ext cx="2304256" cy="523220"/>
          </a:xfrm>
          <a:prstGeom prst="rect">
            <a:avLst/>
          </a:prstGeom>
          <a:noFill/>
        </p:spPr>
        <p:txBody>
          <a:bodyPr wrap="square" rtlCol="0">
            <a:spAutoFit/>
          </a:bodyPr>
          <a:lstStyle/>
          <a:p>
            <a:r>
              <a:rPr lang="sv-SE" sz="1400" noProof="0" dirty="0">
                <a:solidFill>
                  <a:schemeClr val="tx1">
                    <a:lumMod val="50000"/>
                    <a:lumOff val="50000"/>
                  </a:schemeClr>
                </a:solidFill>
              </a:rPr>
              <a:t>Vissa armaturer är bara lampor- på gott och på ont…. </a:t>
            </a:r>
          </a:p>
        </p:txBody>
      </p:sp>
      <p:pic>
        <p:nvPicPr>
          <p:cNvPr id="8" name="Bildobjekt 7">
            <a:extLst>
              <a:ext uri="{FF2B5EF4-FFF2-40B4-BE49-F238E27FC236}">
                <a16:creationId xmlns:a16="http://schemas.microsoft.com/office/drawing/2014/main" id="{AF29DCD5-C2EE-91F3-7457-F13EAD6E3657}"/>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a:off x="-241969" y="2881368"/>
            <a:ext cx="3937446" cy="2953085"/>
          </a:xfrm>
          <a:prstGeom prst="rect">
            <a:avLst/>
          </a:prstGeom>
        </p:spPr>
      </p:pic>
      <p:pic>
        <p:nvPicPr>
          <p:cNvPr id="7" name="Bildobjekt 6">
            <a:extLst>
              <a:ext uri="{FF2B5EF4-FFF2-40B4-BE49-F238E27FC236}">
                <a16:creationId xmlns:a16="http://schemas.microsoft.com/office/drawing/2014/main" id="{B2F76F67-D8E8-B4CE-4296-1DD505A51A0B}"/>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5400000">
            <a:off x="9343964" y="3534393"/>
            <a:ext cx="3170665" cy="2377999"/>
          </a:xfrm>
          <a:prstGeom prst="rect">
            <a:avLst/>
          </a:prstGeom>
        </p:spPr>
      </p:pic>
      <p:pic>
        <p:nvPicPr>
          <p:cNvPr id="12" name="Bildobjekt 11">
            <a:extLst>
              <a:ext uri="{FF2B5EF4-FFF2-40B4-BE49-F238E27FC236}">
                <a16:creationId xmlns:a16="http://schemas.microsoft.com/office/drawing/2014/main" id="{9AFEBC05-9C80-C287-A530-0FCB47A1C718}"/>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rot="5400000">
            <a:off x="2343151" y="1492757"/>
            <a:ext cx="3521951" cy="2641463"/>
          </a:xfrm>
          <a:prstGeom prst="rect">
            <a:avLst/>
          </a:prstGeom>
        </p:spPr>
      </p:pic>
      <p:pic>
        <p:nvPicPr>
          <p:cNvPr id="16" name="Bildobjekt 15">
            <a:extLst>
              <a:ext uri="{FF2B5EF4-FFF2-40B4-BE49-F238E27FC236}">
                <a16:creationId xmlns:a16="http://schemas.microsoft.com/office/drawing/2014/main" id="{CE6746F0-C73B-EFD9-6403-F0E509F0E797}"/>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rot="5400000">
            <a:off x="4388812" y="3474130"/>
            <a:ext cx="3260005" cy="2445004"/>
          </a:xfrm>
          <a:prstGeom prst="rect">
            <a:avLst/>
          </a:prstGeom>
        </p:spPr>
      </p:pic>
    </p:spTree>
    <p:extLst>
      <p:ext uri="{BB962C8B-B14F-4D97-AF65-F5344CB8AC3E}">
        <p14:creationId xmlns:p14="http://schemas.microsoft.com/office/powerpoint/2010/main" val="304938511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34A4E7-FA6A-06B8-3A00-8BDA14188D3C}"/>
            </a:ext>
          </a:extLst>
        </p:cNvPr>
        <p:cNvGrpSpPr/>
        <p:nvPr/>
      </p:nvGrpSpPr>
      <p:grpSpPr>
        <a:xfrm>
          <a:off x="0" y="0"/>
          <a:ext cx="0" cy="0"/>
          <a:chOff x="0" y="0"/>
          <a:chExt cx="0" cy="0"/>
        </a:xfrm>
      </p:grpSpPr>
      <p:sp>
        <p:nvSpPr>
          <p:cNvPr id="2" name="Platshållare för datum 1">
            <a:extLst>
              <a:ext uri="{FF2B5EF4-FFF2-40B4-BE49-F238E27FC236}">
                <a16:creationId xmlns:a16="http://schemas.microsoft.com/office/drawing/2014/main" id="{AEDDC80D-5350-0890-EA71-DB7EAE65F49E}"/>
              </a:ext>
            </a:extLst>
          </p:cNvPr>
          <p:cNvSpPr>
            <a:spLocks noGrp="1"/>
          </p:cNvSpPr>
          <p:nvPr>
            <p:ph type="dt" sz="half" idx="10"/>
          </p:nvPr>
        </p:nvSpPr>
        <p:spPr/>
        <p:txBody>
          <a:bodyPr/>
          <a:lstStyle/>
          <a:p>
            <a:fld id="{B18E065D-DB1C-42E3-B412-2B595C12E955}" type="datetime1">
              <a:rPr lang="sv-SE" smtClean="0"/>
              <a:t>2026-03-27</a:t>
            </a:fld>
            <a:endParaRPr lang="sv-SE" dirty="0"/>
          </a:p>
        </p:txBody>
      </p:sp>
      <p:sp>
        <p:nvSpPr>
          <p:cNvPr id="3" name="Platshållare för bildnummer 2">
            <a:extLst>
              <a:ext uri="{FF2B5EF4-FFF2-40B4-BE49-F238E27FC236}">
                <a16:creationId xmlns:a16="http://schemas.microsoft.com/office/drawing/2014/main" id="{FE9B2FBB-35BF-74A7-04DA-E05E18D7B25E}"/>
              </a:ext>
            </a:extLst>
          </p:cNvPr>
          <p:cNvSpPr>
            <a:spLocks noGrp="1"/>
          </p:cNvSpPr>
          <p:nvPr>
            <p:ph type="sldNum" sz="quarter" idx="12"/>
          </p:nvPr>
        </p:nvSpPr>
        <p:spPr/>
        <p:txBody>
          <a:bodyPr/>
          <a:lstStyle/>
          <a:p>
            <a:fld id="{2DCEB36A-D6BA-49C5-AA68-E976E307F95D}" type="slidenum">
              <a:rPr lang="sv-SE" smtClean="0"/>
              <a:t>42</a:t>
            </a:fld>
            <a:endParaRPr lang="sv-SE" dirty="0"/>
          </a:p>
        </p:txBody>
      </p:sp>
      <p:sp>
        <p:nvSpPr>
          <p:cNvPr id="5" name="Platshållare för sidfot 3">
            <a:extLst>
              <a:ext uri="{FF2B5EF4-FFF2-40B4-BE49-F238E27FC236}">
                <a16:creationId xmlns:a16="http://schemas.microsoft.com/office/drawing/2014/main" id="{B760BEA6-7DC8-DC8C-D994-B35B397C9A9D}"/>
              </a:ext>
            </a:extLst>
          </p:cNvPr>
          <p:cNvSpPr txBox="1">
            <a:spLocks/>
          </p:cNvSpPr>
          <p:nvPr/>
        </p:nvSpPr>
        <p:spPr>
          <a:xfrm>
            <a:off x="4032482" y="6308725"/>
            <a:ext cx="4114800" cy="365125"/>
          </a:xfrm>
          <a:prstGeom prst="rect">
            <a:avLst/>
          </a:prstGeom>
        </p:spPr>
        <p:txBody>
          <a:bodyPr vert="horz" lIns="91440" tIns="45720" rIns="91440" bIns="45720" rtlCol="0" anchor="ctr"/>
          <a:lstStyle>
            <a:defPPr>
              <a:defRPr lang="sv-SE"/>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sv-SE" sz="1600" noProof="0" dirty="0">
                <a:solidFill>
                  <a:schemeClr val="tx1">
                    <a:lumMod val="50000"/>
                    <a:lumOff val="50000"/>
                  </a:schemeClr>
                </a:solidFill>
              </a:rPr>
              <a:t>Tech</a:t>
            </a:r>
          </a:p>
        </p:txBody>
      </p:sp>
      <p:pic>
        <p:nvPicPr>
          <p:cNvPr id="4" name="Bildobjekt 3">
            <a:extLst>
              <a:ext uri="{FF2B5EF4-FFF2-40B4-BE49-F238E27FC236}">
                <a16:creationId xmlns:a16="http://schemas.microsoft.com/office/drawing/2014/main" id="{67D72DF6-DD09-15F5-D2FB-7923E89AF5B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65217" y="1052513"/>
            <a:ext cx="3992423" cy="2994317"/>
          </a:xfrm>
          <a:prstGeom prst="rect">
            <a:avLst/>
          </a:prstGeom>
        </p:spPr>
      </p:pic>
      <p:pic>
        <p:nvPicPr>
          <p:cNvPr id="9" name="Bildobjekt 8">
            <a:extLst>
              <a:ext uri="{FF2B5EF4-FFF2-40B4-BE49-F238E27FC236}">
                <a16:creationId xmlns:a16="http://schemas.microsoft.com/office/drawing/2014/main" id="{61EC15C0-5E87-EE7C-DD24-9A9A25BB67A2}"/>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270024" y="1052513"/>
            <a:ext cx="2438223" cy="5280277"/>
          </a:xfrm>
          <a:prstGeom prst="rect">
            <a:avLst/>
          </a:prstGeom>
        </p:spPr>
      </p:pic>
      <p:pic>
        <p:nvPicPr>
          <p:cNvPr id="13" name="Bildobjekt 12">
            <a:extLst>
              <a:ext uri="{FF2B5EF4-FFF2-40B4-BE49-F238E27FC236}">
                <a16:creationId xmlns:a16="http://schemas.microsoft.com/office/drawing/2014/main" id="{C2B07A94-90C9-50C6-7A35-C8761F02CB50}"/>
              </a:ext>
            </a:extLst>
          </p:cNvPr>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rot="5400000">
            <a:off x="5628639" y="508106"/>
            <a:ext cx="2370385" cy="3494274"/>
          </a:xfrm>
          <a:prstGeom prst="rect">
            <a:avLst/>
          </a:prstGeom>
        </p:spPr>
      </p:pic>
      <p:pic>
        <p:nvPicPr>
          <p:cNvPr id="15" name="Bildobjekt 14">
            <a:extLst>
              <a:ext uri="{FF2B5EF4-FFF2-40B4-BE49-F238E27FC236}">
                <a16:creationId xmlns:a16="http://schemas.microsoft.com/office/drawing/2014/main" id="{19E5EF06-66E2-6F32-C0BC-607AE031DF55}"/>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rot="5400000">
            <a:off x="6306350" y="3608388"/>
            <a:ext cx="3086100" cy="2314575"/>
          </a:xfrm>
          <a:prstGeom prst="rect">
            <a:avLst/>
          </a:prstGeom>
        </p:spPr>
      </p:pic>
      <p:pic>
        <p:nvPicPr>
          <p:cNvPr id="18" name="Bildobjekt 17">
            <a:extLst>
              <a:ext uri="{FF2B5EF4-FFF2-40B4-BE49-F238E27FC236}">
                <a16:creationId xmlns:a16="http://schemas.microsoft.com/office/drawing/2014/main" id="{A0C5A3BB-9714-F189-49B0-18AF1F5DEFB1}"/>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365217" y="3314407"/>
            <a:ext cx="3992423" cy="2994317"/>
          </a:xfrm>
          <a:prstGeom prst="rect">
            <a:avLst/>
          </a:prstGeom>
        </p:spPr>
      </p:pic>
      <p:sp>
        <p:nvSpPr>
          <p:cNvPr id="17" name="textruta 16">
            <a:extLst>
              <a:ext uri="{FF2B5EF4-FFF2-40B4-BE49-F238E27FC236}">
                <a16:creationId xmlns:a16="http://schemas.microsoft.com/office/drawing/2014/main" id="{BD6E3ACF-47A9-42DA-1A26-7ED66D1029E2}"/>
              </a:ext>
            </a:extLst>
          </p:cNvPr>
          <p:cNvSpPr txBox="1"/>
          <p:nvPr/>
        </p:nvSpPr>
        <p:spPr>
          <a:xfrm>
            <a:off x="4357640" y="3692651"/>
            <a:ext cx="2314576" cy="954107"/>
          </a:xfrm>
          <a:prstGeom prst="rect">
            <a:avLst/>
          </a:prstGeom>
          <a:noFill/>
        </p:spPr>
        <p:txBody>
          <a:bodyPr wrap="square" rtlCol="0">
            <a:spAutoFit/>
          </a:bodyPr>
          <a:lstStyle/>
          <a:p>
            <a:r>
              <a:rPr lang="sv-SE" sz="1400" noProof="0" dirty="0">
                <a:solidFill>
                  <a:schemeClr val="tx1">
                    <a:lumMod val="50000"/>
                    <a:lumOff val="50000"/>
                  </a:schemeClr>
                </a:solidFill>
              </a:rPr>
              <a:t>Vissa armaturer utstrålar ren teknik, även om de är formgivna av välrenommerade designhus. </a:t>
            </a:r>
          </a:p>
        </p:txBody>
      </p:sp>
    </p:spTree>
    <p:extLst>
      <p:ext uri="{BB962C8B-B14F-4D97-AF65-F5344CB8AC3E}">
        <p14:creationId xmlns:p14="http://schemas.microsoft.com/office/powerpoint/2010/main" val="150148064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A97D65-2072-D19D-B5F2-1282E03D1C63}"/>
            </a:ext>
          </a:extLst>
        </p:cNvPr>
        <p:cNvGrpSpPr/>
        <p:nvPr/>
      </p:nvGrpSpPr>
      <p:grpSpPr>
        <a:xfrm>
          <a:off x="0" y="0"/>
          <a:ext cx="0" cy="0"/>
          <a:chOff x="0" y="0"/>
          <a:chExt cx="0" cy="0"/>
        </a:xfrm>
      </p:grpSpPr>
      <p:sp>
        <p:nvSpPr>
          <p:cNvPr id="2" name="Platshållare för datum 1">
            <a:extLst>
              <a:ext uri="{FF2B5EF4-FFF2-40B4-BE49-F238E27FC236}">
                <a16:creationId xmlns:a16="http://schemas.microsoft.com/office/drawing/2014/main" id="{62D68B7F-8550-1C88-8CC0-0BABA6B3B0F7}"/>
              </a:ext>
            </a:extLst>
          </p:cNvPr>
          <p:cNvSpPr>
            <a:spLocks noGrp="1"/>
          </p:cNvSpPr>
          <p:nvPr>
            <p:ph type="dt" sz="half" idx="10"/>
          </p:nvPr>
        </p:nvSpPr>
        <p:spPr/>
        <p:txBody>
          <a:bodyPr/>
          <a:lstStyle/>
          <a:p>
            <a:fld id="{B18E065D-DB1C-42E3-B412-2B595C12E955}" type="datetime1">
              <a:rPr lang="sv-SE" smtClean="0"/>
              <a:t>2026-03-27</a:t>
            </a:fld>
            <a:endParaRPr lang="sv-SE" dirty="0"/>
          </a:p>
        </p:txBody>
      </p:sp>
      <p:sp>
        <p:nvSpPr>
          <p:cNvPr id="3" name="Platshållare för bildnummer 2">
            <a:extLst>
              <a:ext uri="{FF2B5EF4-FFF2-40B4-BE49-F238E27FC236}">
                <a16:creationId xmlns:a16="http://schemas.microsoft.com/office/drawing/2014/main" id="{EC7B458A-3149-71FA-444C-9AAEE3F1E2B6}"/>
              </a:ext>
            </a:extLst>
          </p:cNvPr>
          <p:cNvSpPr>
            <a:spLocks noGrp="1"/>
          </p:cNvSpPr>
          <p:nvPr>
            <p:ph type="sldNum" sz="quarter" idx="12"/>
          </p:nvPr>
        </p:nvSpPr>
        <p:spPr/>
        <p:txBody>
          <a:bodyPr/>
          <a:lstStyle/>
          <a:p>
            <a:fld id="{2DCEB36A-D6BA-49C5-AA68-E976E307F95D}" type="slidenum">
              <a:rPr lang="sv-SE" smtClean="0"/>
              <a:t>43</a:t>
            </a:fld>
            <a:endParaRPr lang="sv-SE" dirty="0"/>
          </a:p>
        </p:txBody>
      </p:sp>
      <p:sp>
        <p:nvSpPr>
          <p:cNvPr id="5" name="Platshållare för sidfot 3">
            <a:extLst>
              <a:ext uri="{FF2B5EF4-FFF2-40B4-BE49-F238E27FC236}">
                <a16:creationId xmlns:a16="http://schemas.microsoft.com/office/drawing/2014/main" id="{6AEDE6CE-FDD7-95DF-4E50-378E4107F89C}"/>
              </a:ext>
            </a:extLst>
          </p:cNvPr>
          <p:cNvSpPr txBox="1">
            <a:spLocks/>
          </p:cNvSpPr>
          <p:nvPr/>
        </p:nvSpPr>
        <p:spPr>
          <a:xfrm>
            <a:off x="4032482" y="6308725"/>
            <a:ext cx="4114800" cy="365125"/>
          </a:xfrm>
          <a:prstGeom prst="rect">
            <a:avLst/>
          </a:prstGeom>
        </p:spPr>
        <p:txBody>
          <a:bodyPr vert="horz" lIns="91440" tIns="45720" rIns="91440" bIns="45720" rtlCol="0" anchor="ctr"/>
          <a:lstStyle>
            <a:defPPr>
              <a:defRPr lang="sv-SE"/>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600" dirty="0">
                <a:solidFill>
                  <a:schemeClr val="tx1">
                    <a:lumMod val="50000"/>
                    <a:lumOff val="50000"/>
                  </a:schemeClr>
                </a:solidFill>
              </a:rPr>
              <a:t>Process</a:t>
            </a:r>
          </a:p>
        </p:txBody>
      </p:sp>
      <p:pic>
        <p:nvPicPr>
          <p:cNvPr id="7" name="Bildobjekt 6">
            <a:extLst>
              <a:ext uri="{FF2B5EF4-FFF2-40B4-BE49-F238E27FC236}">
                <a16:creationId xmlns:a16="http://schemas.microsoft.com/office/drawing/2014/main" id="{C05D5305-96F9-6DCB-5F5E-D332EC059AD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199149" y="1052513"/>
            <a:ext cx="4992852" cy="3744639"/>
          </a:xfrm>
          <a:prstGeom prst="rect">
            <a:avLst/>
          </a:prstGeom>
        </p:spPr>
      </p:pic>
      <p:pic>
        <p:nvPicPr>
          <p:cNvPr id="11" name="Bildobjekt 10">
            <a:extLst>
              <a:ext uri="{FF2B5EF4-FFF2-40B4-BE49-F238E27FC236}">
                <a16:creationId xmlns:a16="http://schemas.microsoft.com/office/drawing/2014/main" id="{75454874-8A7D-8DF2-0836-99AD375CCDD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0" y="1052513"/>
            <a:ext cx="7008283" cy="5256212"/>
          </a:xfrm>
          <a:prstGeom prst="rect">
            <a:avLst/>
          </a:prstGeom>
        </p:spPr>
      </p:pic>
      <p:sp>
        <p:nvSpPr>
          <p:cNvPr id="12" name="textruta 11">
            <a:extLst>
              <a:ext uri="{FF2B5EF4-FFF2-40B4-BE49-F238E27FC236}">
                <a16:creationId xmlns:a16="http://schemas.microsoft.com/office/drawing/2014/main" id="{F1CA8A65-1904-2576-59D7-4AE1780BD52C}"/>
              </a:ext>
            </a:extLst>
          </p:cNvPr>
          <p:cNvSpPr txBox="1"/>
          <p:nvPr/>
        </p:nvSpPr>
        <p:spPr>
          <a:xfrm>
            <a:off x="7199149" y="4861192"/>
            <a:ext cx="4673891" cy="1384995"/>
          </a:xfrm>
          <a:prstGeom prst="rect">
            <a:avLst/>
          </a:prstGeom>
          <a:noFill/>
        </p:spPr>
        <p:txBody>
          <a:bodyPr wrap="square" rtlCol="0">
            <a:spAutoFit/>
          </a:bodyPr>
          <a:lstStyle/>
          <a:p>
            <a:r>
              <a:rPr lang="sv-SE" sz="1400" noProof="0" dirty="0">
                <a:solidFill>
                  <a:schemeClr val="tx1">
                    <a:lumMod val="50000"/>
                    <a:lumOff val="50000"/>
                  </a:schemeClr>
                </a:solidFill>
              </a:rPr>
              <a:t>Ett australiskt utvecklingsbolag, </a:t>
            </a:r>
            <a:r>
              <a:rPr lang="sv-SE" sz="1400" noProof="0" dirty="0" err="1">
                <a:solidFill>
                  <a:schemeClr val="tx1">
                    <a:lumMod val="50000"/>
                    <a:lumOff val="50000"/>
                  </a:schemeClr>
                </a:solidFill>
              </a:rPr>
              <a:t>Dialux</a:t>
            </a:r>
            <a:r>
              <a:rPr lang="sv-SE" sz="1400" noProof="0" dirty="0">
                <a:solidFill>
                  <a:schemeClr val="tx1">
                    <a:lumMod val="50000"/>
                    <a:lumOff val="50000"/>
                  </a:schemeClr>
                </a:solidFill>
              </a:rPr>
              <a:t>, hade en paneldiskussion angående produktutvecklingsprocessen. Man pratade om en interaktiv process, där båda parter bidrar med input. Fokus är uppdragsgivarens problemställning och lösningar där idéutbyte är förutsättningen. Slutanvändarens önskemål och erfarenheter är basen för nyutveckling. </a:t>
            </a:r>
          </a:p>
        </p:txBody>
      </p:sp>
    </p:spTree>
    <p:extLst>
      <p:ext uri="{BB962C8B-B14F-4D97-AF65-F5344CB8AC3E}">
        <p14:creationId xmlns:p14="http://schemas.microsoft.com/office/powerpoint/2010/main" val="212558018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9F3B75-3A7F-C917-DD3C-BA3D9AD7EDC3}"/>
            </a:ext>
          </a:extLst>
        </p:cNvPr>
        <p:cNvGrpSpPr/>
        <p:nvPr/>
      </p:nvGrpSpPr>
      <p:grpSpPr>
        <a:xfrm>
          <a:off x="0" y="0"/>
          <a:ext cx="0" cy="0"/>
          <a:chOff x="0" y="0"/>
          <a:chExt cx="0" cy="0"/>
        </a:xfrm>
      </p:grpSpPr>
      <p:sp>
        <p:nvSpPr>
          <p:cNvPr id="2" name="Platshållare för datum 1">
            <a:extLst>
              <a:ext uri="{FF2B5EF4-FFF2-40B4-BE49-F238E27FC236}">
                <a16:creationId xmlns:a16="http://schemas.microsoft.com/office/drawing/2014/main" id="{C53AC255-E5B1-D87E-8719-A14A23D5661B}"/>
              </a:ext>
            </a:extLst>
          </p:cNvPr>
          <p:cNvSpPr>
            <a:spLocks noGrp="1"/>
          </p:cNvSpPr>
          <p:nvPr>
            <p:ph type="dt" sz="half" idx="10"/>
          </p:nvPr>
        </p:nvSpPr>
        <p:spPr/>
        <p:txBody>
          <a:bodyPr/>
          <a:lstStyle/>
          <a:p>
            <a:fld id="{B18E065D-DB1C-42E3-B412-2B595C12E955}" type="datetime1">
              <a:rPr lang="sv-SE" smtClean="0"/>
              <a:t>2026-03-27</a:t>
            </a:fld>
            <a:endParaRPr lang="sv-SE" dirty="0"/>
          </a:p>
        </p:txBody>
      </p:sp>
      <p:sp>
        <p:nvSpPr>
          <p:cNvPr id="3" name="Platshållare för bildnummer 2">
            <a:extLst>
              <a:ext uri="{FF2B5EF4-FFF2-40B4-BE49-F238E27FC236}">
                <a16:creationId xmlns:a16="http://schemas.microsoft.com/office/drawing/2014/main" id="{B19C4D7C-D0E1-624B-B5B1-C977E7FD79CB}"/>
              </a:ext>
            </a:extLst>
          </p:cNvPr>
          <p:cNvSpPr>
            <a:spLocks noGrp="1"/>
          </p:cNvSpPr>
          <p:nvPr>
            <p:ph type="sldNum" sz="quarter" idx="12"/>
          </p:nvPr>
        </p:nvSpPr>
        <p:spPr/>
        <p:txBody>
          <a:bodyPr/>
          <a:lstStyle/>
          <a:p>
            <a:fld id="{2DCEB36A-D6BA-49C5-AA68-E976E307F95D}" type="slidenum">
              <a:rPr lang="sv-SE" smtClean="0"/>
              <a:t>44</a:t>
            </a:fld>
            <a:endParaRPr lang="sv-SE" dirty="0"/>
          </a:p>
        </p:txBody>
      </p:sp>
      <p:sp>
        <p:nvSpPr>
          <p:cNvPr id="5" name="Platshållare för sidfot 3">
            <a:extLst>
              <a:ext uri="{FF2B5EF4-FFF2-40B4-BE49-F238E27FC236}">
                <a16:creationId xmlns:a16="http://schemas.microsoft.com/office/drawing/2014/main" id="{59451F9D-0910-9F4F-5FF0-5C7DAD5B9B03}"/>
              </a:ext>
            </a:extLst>
          </p:cNvPr>
          <p:cNvSpPr txBox="1">
            <a:spLocks/>
          </p:cNvSpPr>
          <p:nvPr/>
        </p:nvSpPr>
        <p:spPr>
          <a:xfrm>
            <a:off x="4032482" y="6308725"/>
            <a:ext cx="4114800" cy="365125"/>
          </a:xfrm>
          <a:prstGeom prst="rect">
            <a:avLst/>
          </a:prstGeom>
        </p:spPr>
        <p:txBody>
          <a:bodyPr vert="horz" lIns="91440" tIns="45720" rIns="91440" bIns="45720" rtlCol="0" anchor="ctr"/>
          <a:lstStyle>
            <a:defPPr>
              <a:defRPr lang="sv-SE"/>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600" dirty="0">
                <a:solidFill>
                  <a:schemeClr val="tx1">
                    <a:lumMod val="50000"/>
                    <a:lumOff val="50000"/>
                  </a:schemeClr>
                </a:solidFill>
              </a:rPr>
              <a:t>Process</a:t>
            </a:r>
          </a:p>
        </p:txBody>
      </p:sp>
      <p:pic>
        <p:nvPicPr>
          <p:cNvPr id="6" name="Bildobjekt 5">
            <a:extLst>
              <a:ext uri="{FF2B5EF4-FFF2-40B4-BE49-F238E27FC236}">
                <a16:creationId xmlns:a16="http://schemas.microsoft.com/office/drawing/2014/main" id="{096237F5-AD10-45F9-F31F-FCBB818F1EC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34244" y="1628800"/>
            <a:ext cx="5472211" cy="4104158"/>
          </a:xfrm>
          <a:prstGeom prst="rect">
            <a:avLst/>
          </a:prstGeom>
        </p:spPr>
      </p:pic>
      <p:pic>
        <p:nvPicPr>
          <p:cNvPr id="8" name="Bildobjekt 7">
            <a:extLst>
              <a:ext uri="{FF2B5EF4-FFF2-40B4-BE49-F238E27FC236}">
                <a16:creationId xmlns:a16="http://schemas.microsoft.com/office/drawing/2014/main" id="{702EC340-29E8-5EE1-B549-68FF416EF2A4}"/>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a:off x="5346823" y="1538656"/>
            <a:ext cx="3889145" cy="2916859"/>
          </a:xfrm>
          <a:prstGeom prst="rect">
            <a:avLst/>
          </a:prstGeom>
        </p:spPr>
      </p:pic>
      <p:pic>
        <p:nvPicPr>
          <p:cNvPr id="10" name="Bildobjekt 9">
            <a:extLst>
              <a:ext uri="{FF2B5EF4-FFF2-40B4-BE49-F238E27FC236}">
                <a16:creationId xmlns:a16="http://schemas.microsoft.com/office/drawing/2014/main" id="{2A099F71-4977-D5B8-FC93-AA8F239E2DD1}"/>
              </a:ext>
            </a:extLst>
          </p:cNvPr>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rot="5400000">
            <a:off x="8531259" y="1415161"/>
            <a:ext cx="3889145" cy="3163848"/>
          </a:xfrm>
          <a:prstGeom prst="rect">
            <a:avLst/>
          </a:prstGeom>
        </p:spPr>
      </p:pic>
      <p:sp>
        <p:nvSpPr>
          <p:cNvPr id="17" name="textruta 16">
            <a:extLst>
              <a:ext uri="{FF2B5EF4-FFF2-40B4-BE49-F238E27FC236}">
                <a16:creationId xmlns:a16="http://schemas.microsoft.com/office/drawing/2014/main" id="{B39C177D-0CCB-6648-C5BE-14483CB90913}"/>
              </a:ext>
            </a:extLst>
          </p:cNvPr>
          <p:cNvSpPr txBox="1"/>
          <p:nvPr/>
        </p:nvSpPr>
        <p:spPr>
          <a:xfrm>
            <a:off x="5832966" y="5209738"/>
            <a:ext cx="5663709" cy="523220"/>
          </a:xfrm>
          <a:prstGeom prst="rect">
            <a:avLst/>
          </a:prstGeom>
          <a:noFill/>
        </p:spPr>
        <p:txBody>
          <a:bodyPr wrap="square" rtlCol="0">
            <a:spAutoFit/>
          </a:bodyPr>
          <a:lstStyle/>
          <a:p>
            <a:r>
              <a:rPr lang="sv-SE" sz="1400" noProof="0" dirty="0">
                <a:solidFill>
                  <a:schemeClr val="tx1">
                    <a:lumMod val="50000"/>
                    <a:lumOff val="50000"/>
                  </a:schemeClr>
                </a:solidFill>
              </a:rPr>
              <a:t>Designprocessen är en process i förändring. Brukarplanering, </a:t>
            </a:r>
            <a:r>
              <a:rPr lang="sv-SE" sz="1400" dirty="0">
                <a:solidFill>
                  <a:schemeClr val="tx1">
                    <a:lumMod val="50000"/>
                    <a:lumOff val="50000"/>
                  </a:schemeClr>
                </a:solidFill>
              </a:rPr>
              <a:t>b</a:t>
            </a:r>
            <a:r>
              <a:rPr lang="sv-SE" sz="1400" noProof="0" dirty="0">
                <a:solidFill>
                  <a:schemeClr val="tx1">
                    <a:lumMod val="50000"/>
                    <a:lumOff val="50000"/>
                  </a:schemeClr>
                </a:solidFill>
              </a:rPr>
              <a:t>onda med uppdragsgivaren, interaktivitet, idéutbyte, inspiration, nya verktyg ---- AI! </a:t>
            </a:r>
          </a:p>
        </p:txBody>
      </p:sp>
    </p:spTree>
    <p:extLst>
      <p:ext uri="{BB962C8B-B14F-4D97-AF65-F5344CB8AC3E}">
        <p14:creationId xmlns:p14="http://schemas.microsoft.com/office/powerpoint/2010/main" val="215178038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412665-3203-FE9B-A18E-A6617B03554C}"/>
            </a:ext>
          </a:extLst>
        </p:cNvPr>
        <p:cNvGrpSpPr/>
        <p:nvPr/>
      </p:nvGrpSpPr>
      <p:grpSpPr>
        <a:xfrm>
          <a:off x="0" y="0"/>
          <a:ext cx="0" cy="0"/>
          <a:chOff x="0" y="0"/>
          <a:chExt cx="0" cy="0"/>
        </a:xfrm>
      </p:grpSpPr>
      <p:sp>
        <p:nvSpPr>
          <p:cNvPr id="2" name="Platshållare för datum 1">
            <a:extLst>
              <a:ext uri="{FF2B5EF4-FFF2-40B4-BE49-F238E27FC236}">
                <a16:creationId xmlns:a16="http://schemas.microsoft.com/office/drawing/2014/main" id="{01EF2205-25EC-3FA4-1CA4-D98BB5446C20}"/>
              </a:ext>
            </a:extLst>
          </p:cNvPr>
          <p:cNvSpPr>
            <a:spLocks noGrp="1"/>
          </p:cNvSpPr>
          <p:nvPr>
            <p:ph type="dt" sz="half" idx="10"/>
          </p:nvPr>
        </p:nvSpPr>
        <p:spPr/>
        <p:txBody>
          <a:bodyPr/>
          <a:lstStyle/>
          <a:p>
            <a:fld id="{B18E065D-DB1C-42E3-B412-2B595C12E955}" type="datetime1">
              <a:rPr lang="sv-SE" smtClean="0"/>
              <a:t>2026-03-27</a:t>
            </a:fld>
            <a:endParaRPr lang="sv-SE" dirty="0"/>
          </a:p>
        </p:txBody>
      </p:sp>
      <p:sp>
        <p:nvSpPr>
          <p:cNvPr id="3" name="Platshållare för bildnummer 2">
            <a:extLst>
              <a:ext uri="{FF2B5EF4-FFF2-40B4-BE49-F238E27FC236}">
                <a16:creationId xmlns:a16="http://schemas.microsoft.com/office/drawing/2014/main" id="{DD7D5366-8CA2-70E4-FEFC-3C0CB69123DF}"/>
              </a:ext>
            </a:extLst>
          </p:cNvPr>
          <p:cNvSpPr>
            <a:spLocks noGrp="1"/>
          </p:cNvSpPr>
          <p:nvPr>
            <p:ph type="sldNum" sz="quarter" idx="12"/>
          </p:nvPr>
        </p:nvSpPr>
        <p:spPr/>
        <p:txBody>
          <a:bodyPr/>
          <a:lstStyle/>
          <a:p>
            <a:fld id="{2DCEB36A-D6BA-49C5-AA68-E976E307F95D}" type="slidenum">
              <a:rPr lang="sv-SE" smtClean="0"/>
              <a:t>45</a:t>
            </a:fld>
            <a:endParaRPr lang="sv-SE" dirty="0"/>
          </a:p>
        </p:txBody>
      </p:sp>
      <p:sp>
        <p:nvSpPr>
          <p:cNvPr id="5" name="Platshållare för sidfot 3">
            <a:extLst>
              <a:ext uri="{FF2B5EF4-FFF2-40B4-BE49-F238E27FC236}">
                <a16:creationId xmlns:a16="http://schemas.microsoft.com/office/drawing/2014/main" id="{FD119E2A-7320-9F4B-3A6B-43A02B0D91F1}"/>
              </a:ext>
            </a:extLst>
          </p:cNvPr>
          <p:cNvSpPr txBox="1">
            <a:spLocks/>
          </p:cNvSpPr>
          <p:nvPr/>
        </p:nvSpPr>
        <p:spPr>
          <a:xfrm>
            <a:off x="4032482" y="6308725"/>
            <a:ext cx="4114800" cy="365125"/>
          </a:xfrm>
          <a:prstGeom prst="rect">
            <a:avLst/>
          </a:prstGeom>
        </p:spPr>
        <p:txBody>
          <a:bodyPr vert="horz" lIns="91440" tIns="45720" rIns="91440" bIns="45720" rtlCol="0" anchor="ctr"/>
          <a:lstStyle>
            <a:defPPr>
              <a:defRPr lang="sv-SE"/>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600" dirty="0">
                <a:solidFill>
                  <a:schemeClr val="tx1">
                    <a:lumMod val="50000"/>
                    <a:lumOff val="50000"/>
                  </a:schemeClr>
                </a:solidFill>
              </a:rPr>
              <a:t>Produktion</a:t>
            </a:r>
          </a:p>
        </p:txBody>
      </p:sp>
      <p:pic>
        <p:nvPicPr>
          <p:cNvPr id="10" name="Bildobjekt 9">
            <a:extLst>
              <a:ext uri="{FF2B5EF4-FFF2-40B4-BE49-F238E27FC236}">
                <a16:creationId xmlns:a16="http://schemas.microsoft.com/office/drawing/2014/main" id="{9FA9CEE8-0DD0-8107-5989-CAD2220DFB4F}"/>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8297632" y="3019153"/>
            <a:ext cx="3666016" cy="3289572"/>
          </a:xfrm>
          <a:prstGeom prst="rect">
            <a:avLst/>
          </a:prstGeom>
        </p:spPr>
      </p:pic>
      <p:pic>
        <p:nvPicPr>
          <p:cNvPr id="12" name="Bildobjekt 11">
            <a:extLst>
              <a:ext uri="{FF2B5EF4-FFF2-40B4-BE49-F238E27FC236}">
                <a16:creationId xmlns:a16="http://schemas.microsoft.com/office/drawing/2014/main" id="{DAACD41C-7C15-2EAB-9646-E71937E53ACD}"/>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767165" y="1062261"/>
            <a:ext cx="4386096" cy="3289572"/>
          </a:xfrm>
          <a:prstGeom prst="rect">
            <a:avLst/>
          </a:prstGeom>
        </p:spPr>
      </p:pic>
      <p:pic>
        <p:nvPicPr>
          <p:cNvPr id="19" name="Bildobjekt 18">
            <a:extLst>
              <a:ext uri="{FF2B5EF4-FFF2-40B4-BE49-F238E27FC236}">
                <a16:creationId xmlns:a16="http://schemas.microsoft.com/office/drawing/2014/main" id="{4EE5EE9C-759F-B086-977A-69D7FEEE8B97}"/>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5400000">
            <a:off x="-352895" y="2123883"/>
            <a:ext cx="4536728" cy="3402546"/>
          </a:xfrm>
          <a:prstGeom prst="rect">
            <a:avLst/>
          </a:prstGeom>
        </p:spPr>
      </p:pic>
      <p:sp>
        <p:nvSpPr>
          <p:cNvPr id="17" name="textruta 16">
            <a:extLst>
              <a:ext uri="{FF2B5EF4-FFF2-40B4-BE49-F238E27FC236}">
                <a16:creationId xmlns:a16="http://schemas.microsoft.com/office/drawing/2014/main" id="{E1654349-FC24-0B7F-66FA-1B8E53F069F8}"/>
              </a:ext>
            </a:extLst>
          </p:cNvPr>
          <p:cNvSpPr txBox="1"/>
          <p:nvPr/>
        </p:nvSpPr>
        <p:spPr>
          <a:xfrm>
            <a:off x="3761114" y="4331691"/>
            <a:ext cx="4536518" cy="2246769"/>
          </a:xfrm>
          <a:prstGeom prst="rect">
            <a:avLst/>
          </a:prstGeom>
          <a:noFill/>
        </p:spPr>
        <p:txBody>
          <a:bodyPr wrap="square" rtlCol="0">
            <a:spAutoFit/>
          </a:bodyPr>
          <a:lstStyle/>
          <a:p>
            <a:r>
              <a:rPr lang="sv-SE" sz="1400" noProof="0" dirty="0">
                <a:solidFill>
                  <a:schemeClr val="tx1">
                    <a:lumMod val="50000"/>
                    <a:lumOff val="50000"/>
                  </a:schemeClr>
                </a:solidFill>
              </a:rPr>
              <a:t>3-D-printning som produktionsmetod. Det polska företaget </a:t>
            </a:r>
            <a:r>
              <a:rPr lang="sv-SE" sz="1400" noProof="0" dirty="0" err="1">
                <a:solidFill>
                  <a:schemeClr val="tx1">
                    <a:lumMod val="50000"/>
                    <a:lumOff val="50000"/>
                  </a:schemeClr>
                </a:solidFill>
              </a:rPr>
              <a:t>Spectrum</a:t>
            </a:r>
            <a:r>
              <a:rPr lang="sv-SE" sz="1400" noProof="0" dirty="0">
                <a:solidFill>
                  <a:schemeClr val="tx1">
                    <a:lumMod val="50000"/>
                    <a:lumOff val="50000"/>
                  </a:schemeClr>
                </a:solidFill>
              </a:rPr>
              <a:t> LED har både standard- och specialutförande på sina 3-printade armaturer. Man har ett ”par hundra” 3-printrar igång i sin </a:t>
            </a:r>
            <a:r>
              <a:rPr lang="sv-SE" sz="1400" dirty="0">
                <a:solidFill>
                  <a:schemeClr val="tx1">
                    <a:lumMod val="50000"/>
                    <a:lumOff val="50000"/>
                  </a:schemeClr>
                </a:solidFill>
              </a:rPr>
              <a:t>fabrik. Genom 3-D-printningen skapas nästan obegränsade möjligheter, gällande; (omöjliga</a:t>
            </a:r>
            <a:r>
              <a:rPr lang="sv-SE" sz="1400" b="1" dirty="0">
                <a:solidFill>
                  <a:schemeClr val="tx1">
                    <a:lumMod val="50000"/>
                    <a:lumOff val="50000"/>
                  </a:schemeClr>
                </a:solidFill>
              </a:rPr>
              <a:t>) former, färgsättning, textur,  luminiscens, varianter, kombinationer av material, tekniskt innehåll, ljusspridning och seriestorlekar. </a:t>
            </a:r>
            <a:r>
              <a:rPr lang="sv-SE" sz="1400" dirty="0">
                <a:solidFill>
                  <a:schemeClr val="tx1">
                    <a:lumMod val="50000"/>
                    <a:lumOff val="50000"/>
                  </a:schemeClr>
                </a:solidFill>
              </a:rPr>
              <a:t>Man kan också tillverka helt enligt kundens önskemål i korta serier till </a:t>
            </a:r>
            <a:r>
              <a:rPr lang="sv-SE" sz="1400" b="1" dirty="0">
                <a:solidFill>
                  <a:schemeClr val="tx1">
                    <a:lumMod val="50000"/>
                    <a:lumOff val="50000"/>
                  </a:schemeClr>
                </a:solidFill>
              </a:rPr>
              <a:t>specifika projekt</a:t>
            </a:r>
            <a:r>
              <a:rPr lang="sv-SE" sz="1400" dirty="0">
                <a:solidFill>
                  <a:schemeClr val="tx1">
                    <a:lumMod val="50000"/>
                    <a:lumOff val="50000"/>
                  </a:schemeClr>
                </a:solidFill>
              </a:rPr>
              <a:t>.</a:t>
            </a:r>
          </a:p>
          <a:p>
            <a:endParaRPr lang="sv-SE" sz="1400" noProof="0" dirty="0">
              <a:solidFill>
                <a:schemeClr val="tx1">
                  <a:lumMod val="50000"/>
                  <a:lumOff val="50000"/>
                </a:schemeClr>
              </a:solidFill>
            </a:endParaRPr>
          </a:p>
        </p:txBody>
      </p:sp>
      <p:pic>
        <p:nvPicPr>
          <p:cNvPr id="25" name="Bildobjekt 24">
            <a:extLst>
              <a:ext uri="{FF2B5EF4-FFF2-40B4-BE49-F238E27FC236}">
                <a16:creationId xmlns:a16="http://schemas.microsoft.com/office/drawing/2014/main" id="{911036E5-105B-E49D-7A56-EC17C29CC605}"/>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8297632" y="1196752"/>
            <a:ext cx="3680172" cy="1482910"/>
          </a:xfrm>
          <a:prstGeom prst="rect">
            <a:avLst/>
          </a:prstGeom>
        </p:spPr>
      </p:pic>
    </p:spTree>
    <p:extLst>
      <p:ext uri="{BB962C8B-B14F-4D97-AF65-F5344CB8AC3E}">
        <p14:creationId xmlns:p14="http://schemas.microsoft.com/office/powerpoint/2010/main" val="299839305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3D7F99-93CC-CCE2-090E-8DA93674F908}"/>
            </a:ext>
          </a:extLst>
        </p:cNvPr>
        <p:cNvGrpSpPr/>
        <p:nvPr/>
      </p:nvGrpSpPr>
      <p:grpSpPr>
        <a:xfrm>
          <a:off x="0" y="0"/>
          <a:ext cx="0" cy="0"/>
          <a:chOff x="0" y="0"/>
          <a:chExt cx="0" cy="0"/>
        </a:xfrm>
      </p:grpSpPr>
      <p:sp>
        <p:nvSpPr>
          <p:cNvPr id="2" name="Platshållare för datum 1">
            <a:extLst>
              <a:ext uri="{FF2B5EF4-FFF2-40B4-BE49-F238E27FC236}">
                <a16:creationId xmlns:a16="http://schemas.microsoft.com/office/drawing/2014/main" id="{E6ECEF2B-2BAF-18AB-14F4-21CF4FF66E2C}"/>
              </a:ext>
            </a:extLst>
          </p:cNvPr>
          <p:cNvSpPr>
            <a:spLocks noGrp="1"/>
          </p:cNvSpPr>
          <p:nvPr>
            <p:ph type="dt" sz="half" idx="10"/>
          </p:nvPr>
        </p:nvSpPr>
        <p:spPr/>
        <p:txBody>
          <a:bodyPr/>
          <a:lstStyle/>
          <a:p>
            <a:fld id="{B18E065D-DB1C-42E3-B412-2B595C12E955}" type="datetime1">
              <a:rPr lang="sv-SE" smtClean="0"/>
              <a:t>2026-03-27</a:t>
            </a:fld>
            <a:endParaRPr lang="sv-SE" dirty="0"/>
          </a:p>
        </p:txBody>
      </p:sp>
      <p:sp>
        <p:nvSpPr>
          <p:cNvPr id="3" name="Platshållare för bildnummer 2">
            <a:extLst>
              <a:ext uri="{FF2B5EF4-FFF2-40B4-BE49-F238E27FC236}">
                <a16:creationId xmlns:a16="http://schemas.microsoft.com/office/drawing/2014/main" id="{45870066-DC9A-5E52-B799-553877153883}"/>
              </a:ext>
            </a:extLst>
          </p:cNvPr>
          <p:cNvSpPr>
            <a:spLocks noGrp="1"/>
          </p:cNvSpPr>
          <p:nvPr>
            <p:ph type="sldNum" sz="quarter" idx="12"/>
          </p:nvPr>
        </p:nvSpPr>
        <p:spPr/>
        <p:txBody>
          <a:bodyPr/>
          <a:lstStyle/>
          <a:p>
            <a:fld id="{2DCEB36A-D6BA-49C5-AA68-E976E307F95D}" type="slidenum">
              <a:rPr lang="sv-SE" smtClean="0"/>
              <a:t>46</a:t>
            </a:fld>
            <a:endParaRPr lang="sv-SE" dirty="0"/>
          </a:p>
        </p:txBody>
      </p:sp>
      <p:sp>
        <p:nvSpPr>
          <p:cNvPr id="5" name="Platshållare för sidfot 3">
            <a:extLst>
              <a:ext uri="{FF2B5EF4-FFF2-40B4-BE49-F238E27FC236}">
                <a16:creationId xmlns:a16="http://schemas.microsoft.com/office/drawing/2014/main" id="{1371C0AC-3732-B452-EB40-17EF04291962}"/>
              </a:ext>
            </a:extLst>
          </p:cNvPr>
          <p:cNvSpPr txBox="1">
            <a:spLocks/>
          </p:cNvSpPr>
          <p:nvPr/>
        </p:nvSpPr>
        <p:spPr>
          <a:xfrm>
            <a:off x="4032482" y="6308725"/>
            <a:ext cx="4114800" cy="365125"/>
          </a:xfrm>
          <a:prstGeom prst="rect">
            <a:avLst/>
          </a:prstGeom>
        </p:spPr>
        <p:txBody>
          <a:bodyPr vert="horz" lIns="91440" tIns="45720" rIns="91440" bIns="45720" rtlCol="0" anchor="ctr"/>
          <a:lstStyle>
            <a:defPPr>
              <a:defRPr lang="sv-SE"/>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600" dirty="0">
                <a:solidFill>
                  <a:schemeClr val="tx1">
                    <a:lumMod val="50000"/>
                    <a:lumOff val="50000"/>
                  </a:schemeClr>
                </a:solidFill>
              </a:rPr>
              <a:t>Produktion</a:t>
            </a:r>
          </a:p>
        </p:txBody>
      </p:sp>
      <p:pic>
        <p:nvPicPr>
          <p:cNvPr id="6" name="Bildobjekt 5">
            <a:extLst>
              <a:ext uri="{FF2B5EF4-FFF2-40B4-BE49-F238E27FC236}">
                <a16:creationId xmlns:a16="http://schemas.microsoft.com/office/drawing/2014/main" id="{7568E923-EED0-C1E0-34AE-AF31F7BD11D5}"/>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5400000">
            <a:off x="4149336" y="1434459"/>
            <a:ext cx="3055565" cy="2291674"/>
          </a:xfrm>
          <a:prstGeom prst="rect">
            <a:avLst/>
          </a:prstGeom>
        </p:spPr>
      </p:pic>
      <p:pic>
        <p:nvPicPr>
          <p:cNvPr id="8" name="Bildobjekt 7">
            <a:extLst>
              <a:ext uri="{FF2B5EF4-FFF2-40B4-BE49-F238E27FC236}">
                <a16:creationId xmlns:a16="http://schemas.microsoft.com/office/drawing/2014/main" id="{4C7312E5-9685-01A1-3BD9-6D64017D15AB}"/>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93723" y="1052513"/>
            <a:ext cx="4074085" cy="3055564"/>
          </a:xfrm>
          <a:prstGeom prst="rect">
            <a:avLst/>
          </a:prstGeom>
        </p:spPr>
      </p:pic>
      <p:pic>
        <p:nvPicPr>
          <p:cNvPr id="14" name="Bildobjekt 13">
            <a:extLst>
              <a:ext uri="{FF2B5EF4-FFF2-40B4-BE49-F238E27FC236}">
                <a16:creationId xmlns:a16="http://schemas.microsoft.com/office/drawing/2014/main" id="{07985F53-F3F1-0CBE-35CF-8802CED6803F}"/>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5400000">
            <a:off x="9030380" y="1463710"/>
            <a:ext cx="3289572" cy="2467179"/>
          </a:xfrm>
          <a:prstGeom prst="rect">
            <a:avLst/>
          </a:prstGeom>
        </p:spPr>
      </p:pic>
      <p:pic>
        <p:nvPicPr>
          <p:cNvPr id="16" name="Bildobjekt 15">
            <a:extLst>
              <a:ext uri="{FF2B5EF4-FFF2-40B4-BE49-F238E27FC236}">
                <a16:creationId xmlns:a16="http://schemas.microsoft.com/office/drawing/2014/main" id="{EF733122-BC17-C35A-8C00-E821E51CFD41}"/>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93723" y="4149081"/>
            <a:ext cx="2795922" cy="2096942"/>
          </a:xfrm>
          <a:prstGeom prst="rect">
            <a:avLst/>
          </a:prstGeom>
        </p:spPr>
      </p:pic>
      <p:pic>
        <p:nvPicPr>
          <p:cNvPr id="21" name="Bildobjekt 20">
            <a:extLst>
              <a:ext uri="{FF2B5EF4-FFF2-40B4-BE49-F238E27FC236}">
                <a16:creationId xmlns:a16="http://schemas.microsoft.com/office/drawing/2014/main" id="{A72D9FCE-AAA5-FE92-BDA4-F959AE23A955}"/>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9436149" y="4391566"/>
            <a:ext cx="2472608" cy="1854456"/>
          </a:xfrm>
          <a:prstGeom prst="rect">
            <a:avLst/>
          </a:prstGeom>
        </p:spPr>
      </p:pic>
      <p:pic>
        <p:nvPicPr>
          <p:cNvPr id="23" name="Bildobjekt 22">
            <a:extLst>
              <a:ext uri="{FF2B5EF4-FFF2-40B4-BE49-F238E27FC236}">
                <a16:creationId xmlns:a16="http://schemas.microsoft.com/office/drawing/2014/main" id="{FE9C220A-771D-47F0-EB8F-6BB5868E414F}"/>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rot="5400000">
            <a:off x="6604483" y="1434459"/>
            <a:ext cx="3055568" cy="2291676"/>
          </a:xfrm>
          <a:prstGeom prst="rect">
            <a:avLst/>
          </a:prstGeom>
        </p:spPr>
      </p:pic>
      <p:pic>
        <p:nvPicPr>
          <p:cNvPr id="7" name="Bildobjekt 6">
            <a:extLst>
              <a:ext uri="{FF2B5EF4-FFF2-40B4-BE49-F238E27FC236}">
                <a16:creationId xmlns:a16="http://schemas.microsoft.com/office/drawing/2014/main" id="{9AE09526-7308-11CE-A72E-0005F188DD86}"/>
              </a:ext>
            </a:extLst>
          </p:cNvPr>
          <p:cNvPicPr>
            <a:picLocks noChangeAspect="1"/>
          </p:cNvPicPr>
          <p:nvPr/>
        </p:nvPicPr>
        <p:blipFill>
          <a:blip r:embed="rId9" cstate="screen">
            <a:extLst>
              <a:ext uri="{28A0092B-C50C-407E-A947-70E740481C1C}">
                <a14:useLocalDpi xmlns:a14="http://schemas.microsoft.com/office/drawing/2010/main"/>
              </a:ext>
            </a:extLst>
          </a:blip>
          <a:srcRect/>
          <a:stretch>
            <a:fillRect/>
          </a:stretch>
        </p:blipFill>
        <p:spPr>
          <a:xfrm>
            <a:off x="3418706" y="4108077"/>
            <a:ext cx="5637479" cy="2288080"/>
          </a:xfrm>
          <a:prstGeom prst="rect">
            <a:avLst/>
          </a:prstGeom>
        </p:spPr>
      </p:pic>
    </p:spTree>
    <p:extLst>
      <p:ext uri="{BB962C8B-B14F-4D97-AF65-F5344CB8AC3E}">
        <p14:creationId xmlns:p14="http://schemas.microsoft.com/office/powerpoint/2010/main" val="190218163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5DC112-337F-A7FD-97BA-D3EB4C9444E8}"/>
            </a:ext>
          </a:extLst>
        </p:cNvPr>
        <p:cNvGrpSpPr/>
        <p:nvPr/>
      </p:nvGrpSpPr>
      <p:grpSpPr>
        <a:xfrm>
          <a:off x="0" y="0"/>
          <a:ext cx="0" cy="0"/>
          <a:chOff x="0" y="0"/>
          <a:chExt cx="0" cy="0"/>
        </a:xfrm>
      </p:grpSpPr>
      <p:pic>
        <p:nvPicPr>
          <p:cNvPr id="12" name="Bildobjekt 11">
            <a:extLst>
              <a:ext uri="{FF2B5EF4-FFF2-40B4-BE49-F238E27FC236}">
                <a16:creationId xmlns:a16="http://schemas.microsoft.com/office/drawing/2014/main" id="{17DB61B7-DF58-63CE-9BF7-D2B6E022B90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248447" y="2022651"/>
            <a:ext cx="3992488" cy="4277666"/>
          </a:xfrm>
          <a:prstGeom prst="rect">
            <a:avLst/>
          </a:prstGeom>
        </p:spPr>
      </p:pic>
      <p:sp>
        <p:nvSpPr>
          <p:cNvPr id="2" name="Platshållare för datum 1">
            <a:extLst>
              <a:ext uri="{FF2B5EF4-FFF2-40B4-BE49-F238E27FC236}">
                <a16:creationId xmlns:a16="http://schemas.microsoft.com/office/drawing/2014/main" id="{3A0BF4A4-6811-2472-9C49-327069DAE152}"/>
              </a:ext>
            </a:extLst>
          </p:cNvPr>
          <p:cNvSpPr>
            <a:spLocks noGrp="1"/>
          </p:cNvSpPr>
          <p:nvPr>
            <p:ph type="dt" sz="half" idx="10"/>
          </p:nvPr>
        </p:nvSpPr>
        <p:spPr/>
        <p:txBody>
          <a:bodyPr/>
          <a:lstStyle/>
          <a:p>
            <a:fld id="{B18E065D-DB1C-42E3-B412-2B595C12E955}" type="datetime1">
              <a:rPr lang="sv-SE" smtClean="0"/>
              <a:t>2026-03-27</a:t>
            </a:fld>
            <a:endParaRPr lang="sv-SE" dirty="0"/>
          </a:p>
        </p:txBody>
      </p:sp>
      <p:sp>
        <p:nvSpPr>
          <p:cNvPr id="3" name="Platshållare för bildnummer 2">
            <a:extLst>
              <a:ext uri="{FF2B5EF4-FFF2-40B4-BE49-F238E27FC236}">
                <a16:creationId xmlns:a16="http://schemas.microsoft.com/office/drawing/2014/main" id="{F7BC789E-9D41-50B2-CF1E-6105440945DC}"/>
              </a:ext>
            </a:extLst>
          </p:cNvPr>
          <p:cNvSpPr>
            <a:spLocks noGrp="1"/>
          </p:cNvSpPr>
          <p:nvPr>
            <p:ph type="sldNum" sz="quarter" idx="12"/>
          </p:nvPr>
        </p:nvSpPr>
        <p:spPr/>
        <p:txBody>
          <a:bodyPr/>
          <a:lstStyle/>
          <a:p>
            <a:fld id="{2DCEB36A-D6BA-49C5-AA68-E976E307F95D}" type="slidenum">
              <a:rPr lang="sv-SE" smtClean="0"/>
              <a:t>47</a:t>
            </a:fld>
            <a:endParaRPr lang="sv-SE" dirty="0"/>
          </a:p>
        </p:txBody>
      </p:sp>
      <p:sp>
        <p:nvSpPr>
          <p:cNvPr id="5" name="Platshållare för sidfot 3">
            <a:extLst>
              <a:ext uri="{FF2B5EF4-FFF2-40B4-BE49-F238E27FC236}">
                <a16:creationId xmlns:a16="http://schemas.microsoft.com/office/drawing/2014/main" id="{58F04E80-0E0B-F313-404A-4901AAFEEA83}"/>
              </a:ext>
            </a:extLst>
          </p:cNvPr>
          <p:cNvSpPr txBox="1">
            <a:spLocks/>
          </p:cNvSpPr>
          <p:nvPr/>
        </p:nvSpPr>
        <p:spPr>
          <a:xfrm>
            <a:off x="4032482" y="6308725"/>
            <a:ext cx="4114800" cy="365125"/>
          </a:xfrm>
          <a:prstGeom prst="rect">
            <a:avLst/>
          </a:prstGeom>
        </p:spPr>
        <p:txBody>
          <a:bodyPr vert="horz" lIns="91440" tIns="45720" rIns="91440" bIns="45720" rtlCol="0" anchor="ctr"/>
          <a:lstStyle>
            <a:defPPr>
              <a:defRPr lang="sv-SE"/>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sv-SE" sz="1600" noProof="0" dirty="0">
                <a:solidFill>
                  <a:schemeClr val="tx1">
                    <a:lumMod val="50000"/>
                    <a:lumOff val="50000"/>
                  </a:schemeClr>
                </a:solidFill>
              </a:rPr>
              <a:t>Timing!</a:t>
            </a:r>
          </a:p>
        </p:txBody>
      </p:sp>
      <p:sp>
        <p:nvSpPr>
          <p:cNvPr id="17" name="textruta 16">
            <a:extLst>
              <a:ext uri="{FF2B5EF4-FFF2-40B4-BE49-F238E27FC236}">
                <a16:creationId xmlns:a16="http://schemas.microsoft.com/office/drawing/2014/main" id="{74CF3679-587E-2DD7-3729-8DD6CC3D18AC}"/>
              </a:ext>
            </a:extLst>
          </p:cNvPr>
          <p:cNvSpPr txBox="1"/>
          <p:nvPr/>
        </p:nvSpPr>
        <p:spPr>
          <a:xfrm>
            <a:off x="3364083" y="4941168"/>
            <a:ext cx="2831162" cy="738664"/>
          </a:xfrm>
          <a:prstGeom prst="rect">
            <a:avLst/>
          </a:prstGeom>
          <a:noFill/>
        </p:spPr>
        <p:txBody>
          <a:bodyPr wrap="square" rtlCol="0">
            <a:spAutoFit/>
          </a:bodyPr>
          <a:lstStyle/>
          <a:p>
            <a:r>
              <a:rPr lang="sv-SE" sz="1400" dirty="0">
                <a:solidFill>
                  <a:schemeClr val="tx1">
                    <a:lumMod val="50000"/>
                    <a:lumOff val="50000"/>
                  </a:schemeClr>
                </a:solidFill>
              </a:rPr>
              <a:t>Produkter jag själv ritade på 1970-80-talet dyker upp nu. Snacka om långa led- (LED-) tider…!</a:t>
            </a:r>
            <a:r>
              <a:rPr lang="sv-SE" sz="1400" noProof="0" dirty="0">
                <a:solidFill>
                  <a:schemeClr val="tx1">
                    <a:lumMod val="50000"/>
                    <a:lumOff val="50000"/>
                  </a:schemeClr>
                </a:solidFill>
              </a:rPr>
              <a:t> </a:t>
            </a:r>
          </a:p>
        </p:txBody>
      </p:sp>
      <p:pic>
        <p:nvPicPr>
          <p:cNvPr id="6" name="Bildobjekt 5">
            <a:extLst>
              <a:ext uri="{FF2B5EF4-FFF2-40B4-BE49-F238E27FC236}">
                <a16:creationId xmlns:a16="http://schemas.microsoft.com/office/drawing/2014/main" id="{0EBFFBAE-1CE3-2837-889E-DB327F683168}"/>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a:off x="227508" y="3275979"/>
            <a:ext cx="3456386" cy="2592289"/>
          </a:xfrm>
          <a:prstGeom prst="rect">
            <a:avLst/>
          </a:prstGeom>
        </p:spPr>
      </p:pic>
      <p:pic>
        <p:nvPicPr>
          <p:cNvPr id="8" name="Bildobjekt 7">
            <a:extLst>
              <a:ext uri="{FF2B5EF4-FFF2-40B4-BE49-F238E27FC236}">
                <a16:creationId xmlns:a16="http://schemas.microsoft.com/office/drawing/2014/main" id="{F5643C12-2DE4-5025-BD31-CF2A1D8B396B}"/>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066679" y="1052513"/>
            <a:ext cx="3419872" cy="2564904"/>
          </a:xfrm>
          <a:prstGeom prst="rect">
            <a:avLst/>
          </a:prstGeom>
        </p:spPr>
      </p:pic>
      <p:pic>
        <p:nvPicPr>
          <p:cNvPr id="10" name="Bildobjekt 9">
            <a:extLst>
              <a:ext uri="{FF2B5EF4-FFF2-40B4-BE49-F238E27FC236}">
                <a16:creationId xmlns:a16="http://schemas.microsoft.com/office/drawing/2014/main" id="{19FFC8E5-A1F1-DEC8-6719-00AEE8114EAC}"/>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rot="5400000">
            <a:off x="2950865" y="1509713"/>
            <a:ext cx="3657599" cy="2743199"/>
          </a:xfrm>
          <a:prstGeom prst="rect">
            <a:avLst/>
          </a:prstGeom>
        </p:spPr>
      </p:pic>
      <p:sp>
        <p:nvSpPr>
          <p:cNvPr id="13" name="textruta 12">
            <a:extLst>
              <a:ext uri="{FF2B5EF4-FFF2-40B4-BE49-F238E27FC236}">
                <a16:creationId xmlns:a16="http://schemas.microsoft.com/office/drawing/2014/main" id="{8FBD4070-C009-5223-0F9B-8663752A35D4}"/>
              </a:ext>
            </a:extLst>
          </p:cNvPr>
          <p:cNvSpPr txBox="1"/>
          <p:nvPr/>
        </p:nvSpPr>
        <p:spPr>
          <a:xfrm>
            <a:off x="575017" y="1273296"/>
            <a:ext cx="2831162" cy="523220"/>
          </a:xfrm>
          <a:prstGeom prst="rect">
            <a:avLst/>
          </a:prstGeom>
          <a:noFill/>
        </p:spPr>
        <p:txBody>
          <a:bodyPr wrap="square" rtlCol="0">
            <a:spAutoFit/>
          </a:bodyPr>
          <a:lstStyle/>
          <a:p>
            <a:r>
              <a:rPr lang="sv-SE" sz="1400" dirty="0">
                <a:solidFill>
                  <a:schemeClr val="tx1">
                    <a:lumMod val="50000"/>
                    <a:lumOff val="50000"/>
                  </a:schemeClr>
                </a:solidFill>
              </a:rPr>
              <a:t>Konklusion: Inte så mycket nytt under solen…..</a:t>
            </a:r>
            <a:endParaRPr lang="sv-SE" sz="1400" noProof="0" dirty="0">
              <a:solidFill>
                <a:schemeClr val="tx1">
                  <a:lumMod val="50000"/>
                  <a:lumOff val="50000"/>
                </a:schemeClr>
              </a:solidFill>
            </a:endParaRPr>
          </a:p>
        </p:txBody>
      </p:sp>
    </p:spTree>
    <p:extLst>
      <p:ext uri="{BB962C8B-B14F-4D97-AF65-F5344CB8AC3E}">
        <p14:creationId xmlns:p14="http://schemas.microsoft.com/office/powerpoint/2010/main" val="172256878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2C9E3D-1567-9BE3-A6D1-DE6E5833E706}"/>
            </a:ext>
          </a:extLst>
        </p:cNvPr>
        <p:cNvGrpSpPr/>
        <p:nvPr/>
      </p:nvGrpSpPr>
      <p:grpSpPr>
        <a:xfrm>
          <a:off x="0" y="0"/>
          <a:ext cx="0" cy="0"/>
          <a:chOff x="0" y="0"/>
          <a:chExt cx="0" cy="0"/>
        </a:xfrm>
      </p:grpSpPr>
      <p:sp>
        <p:nvSpPr>
          <p:cNvPr id="2" name="Platshållare för datum 1">
            <a:extLst>
              <a:ext uri="{FF2B5EF4-FFF2-40B4-BE49-F238E27FC236}">
                <a16:creationId xmlns:a16="http://schemas.microsoft.com/office/drawing/2014/main" id="{3CB1528A-F2D7-5D81-CACD-4FA04C01DABA}"/>
              </a:ext>
            </a:extLst>
          </p:cNvPr>
          <p:cNvSpPr>
            <a:spLocks noGrp="1"/>
          </p:cNvSpPr>
          <p:nvPr>
            <p:ph type="dt" sz="half" idx="10"/>
          </p:nvPr>
        </p:nvSpPr>
        <p:spPr/>
        <p:txBody>
          <a:bodyPr/>
          <a:lstStyle/>
          <a:p>
            <a:fld id="{B18E065D-DB1C-42E3-B412-2B595C12E955}" type="datetime1">
              <a:rPr lang="sv-SE" smtClean="0"/>
              <a:t>2026-03-27</a:t>
            </a:fld>
            <a:endParaRPr lang="sv-SE" dirty="0"/>
          </a:p>
        </p:txBody>
      </p:sp>
      <p:sp>
        <p:nvSpPr>
          <p:cNvPr id="3" name="Platshållare för bildnummer 2">
            <a:extLst>
              <a:ext uri="{FF2B5EF4-FFF2-40B4-BE49-F238E27FC236}">
                <a16:creationId xmlns:a16="http://schemas.microsoft.com/office/drawing/2014/main" id="{E31C4B07-0108-C9ED-795C-8E5D1CCC2993}"/>
              </a:ext>
            </a:extLst>
          </p:cNvPr>
          <p:cNvSpPr>
            <a:spLocks noGrp="1"/>
          </p:cNvSpPr>
          <p:nvPr>
            <p:ph type="sldNum" sz="quarter" idx="12"/>
          </p:nvPr>
        </p:nvSpPr>
        <p:spPr/>
        <p:txBody>
          <a:bodyPr/>
          <a:lstStyle/>
          <a:p>
            <a:fld id="{2DCEB36A-D6BA-49C5-AA68-E976E307F95D}" type="slidenum">
              <a:rPr lang="sv-SE" smtClean="0"/>
              <a:t>48</a:t>
            </a:fld>
            <a:endParaRPr lang="sv-SE" dirty="0"/>
          </a:p>
        </p:txBody>
      </p:sp>
      <p:sp>
        <p:nvSpPr>
          <p:cNvPr id="5" name="Platshållare för sidfot 3">
            <a:extLst>
              <a:ext uri="{FF2B5EF4-FFF2-40B4-BE49-F238E27FC236}">
                <a16:creationId xmlns:a16="http://schemas.microsoft.com/office/drawing/2014/main" id="{F0AB5F3C-A688-85FE-45DB-35615D2D034F}"/>
              </a:ext>
            </a:extLst>
          </p:cNvPr>
          <p:cNvSpPr txBox="1">
            <a:spLocks/>
          </p:cNvSpPr>
          <p:nvPr/>
        </p:nvSpPr>
        <p:spPr>
          <a:xfrm>
            <a:off x="4032482" y="6308725"/>
            <a:ext cx="4114800" cy="365125"/>
          </a:xfrm>
          <a:prstGeom prst="rect">
            <a:avLst/>
          </a:prstGeom>
        </p:spPr>
        <p:txBody>
          <a:bodyPr vert="horz" lIns="91440" tIns="45720" rIns="91440" bIns="45720" rtlCol="0" anchor="ctr"/>
          <a:lstStyle>
            <a:defPPr>
              <a:defRPr lang="sv-SE"/>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600" dirty="0">
                <a:solidFill>
                  <a:schemeClr val="tx1">
                    <a:lumMod val="50000"/>
                    <a:lumOff val="50000"/>
                  </a:schemeClr>
                </a:solidFill>
              </a:rPr>
              <a:t>Trendy Vasto</a:t>
            </a:r>
          </a:p>
        </p:txBody>
      </p:sp>
      <p:pic>
        <p:nvPicPr>
          <p:cNvPr id="6" name="Bildobjekt 5">
            <a:extLst>
              <a:ext uri="{FF2B5EF4-FFF2-40B4-BE49-F238E27FC236}">
                <a16:creationId xmlns:a16="http://schemas.microsoft.com/office/drawing/2014/main" id="{B9FC44F7-E985-4A66-480B-129E21937E9E}"/>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425005" y="1048346"/>
            <a:ext cx="9342096" cy="5256212"/>
          </a:xfrm>
          <a:prstGeom prst="rect">
            <a:avLst/>
          </a:prstGeom>
        </p:spPr>
      </p:pic>
      <p:sp>
        <p:nvSpPr>
          <p:cNvPr id="17" name="textruta 16">
            <a:extLst>
              <a:ext uri="{FF2B5EF4-FFF2-40B4-BE49-F238E27FC236}">
                <a16:creationId xmlns:a16="http://schemas.microsoft.com/office/drawing/2014/main" id="{56027512-26FF-D000-E897-F545160DCB1D}"/>
              </a:ext>
            </a:extLst>
          </p:cNvPr>
          <p:cNvSpPr txBox="1"/>
          <p:nvPr/>
        </p:nvSpPr>
        <p:spPr>
          <a:xfrm>
            <a:off x="1837957" y="5310733"/>
            <a:ext cx="8522899" cy="307777"/>
          </a:xfrm>
          <a:prstGeom prst="rect">
            <a:avLst/>
          </a:prstGeom>
          <a:noFill/>
        </p:spPr>
        <p:txBody>
          <a:bodyPr wrap="square" rtlCol="0">
            <a:spAutoFit/>
          </a:bodyPr>
          <a:lstStyle/>
          <a:p>
            <a:pPr algn="ctr"/>
            <a:r>
              <a:rPr lang="sv-SE" sz="1400" b="1" noProof="0" dirty="0" err="1">
                <a:solidFill>
                  <a:schemeClr val="tx1">
                    <a:lumMod val="50000"/>
                    <a:lumOff val="50000"/>
                  </a:schemeClr>
                </a:solidFill>
              </a:rPr>
              <a:t>Vasto</a:t>
            </a:r>
            <a:r>
              <a:rPr lang="sv-SE" sz="1400" b="1" noProof="0" dirty="0">
                <a:solidFill>
                  <a:schemeClr val="tx1">
                    <a:lumMod val="50000"/>
                    <a:lumOff val="50000"/>
                  </a:schemeClr>
                </a:solidFill>
              </a:rPr>
              <a:t> enligt de senaste trenderna avseende, ekodesign, ljudabsorption, färg och material </a:t>
            </a:r>
            <a:r>
              <a:rPr lang="sv-SE" sz="1400" b="1" noProof="0" dirty="0">
                <a:solidFill>
                  <a:schemeClr val="tx1">
                    <a:lumMod val="50000"/>
                    <a:lumOff val="50000"/>
                  </a:schemeClr>
                </a:solidFill>
                <a:sym typeface="Wingdings" panose="05000000000000000000" pitchFamily="2" charset="2"/>
              </a:rPr>
              <a:t></a:t>
            </a:r>
            <a:endParaRPr lang="sv-SE" sz="1400" b="1" noProof="0" dirty="0">
              <a:solidFill>
                <a:schemeClr val="tx1">
                  <a:lumMod val="50000"/>
                  <a:lumOff val="50000"/>
                </a:schemeClr>
              </a:solidFill>
            </a:endParaRPr>
          </a:p>
        </p:txBody>
      </p:sp>
    </p:spTree>
    <p:extLst>
      <p:ext uri="{BB962C8B-B14F-4D97-AF65-F5344CB8AC3E}">
        <p14:creationId xmlns:p14="http://schemas.microsoft.com/office/powerpoint/2010/main" val="1936831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datum 1"/>
          <p:cNvSpPr>
            <a:spLocks noGrp="1"/>
          </p:cNvSpPr>
          <p:nvPr>
            <p:ph type="dt" sz="half" idx="10"/>
          </p:nvPr>
        </p:nvSpPr>
        <p:spPr>
          <a:xfrm>
            <a:off x="695325" y="6308725"/>
            <a:ext cx="2743200" cy="365125"/>
          </a:xfrm>
        </p:spPr>
        <p:txBody>
          <a:bodyPr/>
          <a:lstStyle/>
          <a:p>
            <a:fld id="{407783F7-CF24-4EFD-B210-73B01630D68E}" type="datetime1">
              <a:rPr lang="sv-SE" smtClean="0"/>
              <a:t>2026-03-27</a:t>
            </a:fld>
            <a:endParaRPr lang="sv-SE" dirty="0"/>
          </a:p>
        </p:txBody>
      </p:sp>
      <p:sp>
        <p:nvSpPr>
          <p:cNvPr id="3" name="Platshållare för bildnummer 2"/>
          <p:cNvSpPr>
            <a:spLocks noGrp="1"/>
          </p:cNvSpPr>
          <p:nvPr>
            <p:ph type="sldNum" sz="quarter" idx="12"/>
          </p:nvPr>
        </p:nvSpPr>
        <p:spPr>
          <a:xfrm>
            <a:off x="8743351" y="6310993"/>
            <a:ext cx="2743200" cy="365125"/>
          </a:xfrm>
        </p:spPr>
        <p:txBody>
          <a:bodyPr/>
          <a:lstStyle/>
          <a:p>
            <a:fld id="{2DCEB36A-D6BA-49C5-AA68-E976E307F95D}" type="slidenum">
              <a:rPr lang="sv-SE" smtClean="0"/>
              <a:t>49</a:t>
            </a:fld>
            <a:endParaRPr lang="sv-SE" dirty="0"/>
          </a:p>
        </p:txBody>
      </p:sp>
      <p:sp>
        <p:nvSpPr>
          <p:cNvPr id="7" name="Rektangel 6"/>
          <p:cNvSpPr/>
          <p:nvPr/>
        </p:nvSpPr>
        <p:spPr>
          <a:xfrm>
            <a:off x="-4152" y="0"/>
            <a:ext cx="12196152" cy="68580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pic>
        <p:nvPicPr>
          <p:cNvPr id="5" name="Bildobjekt 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9389881">
            <a:off x="3906862" y="2052139"/>
            <a:ext cx="4284334" cy="2771589"/>
          </a:xfrm>
          <a:prstGeom prst="rect">
            <a:avLst/>
          </a:prstGeom>
        </p:spPr>
      </p:pic>
      <p:grpSp>
        <p:nvGrpSpPr>
          <p:cNvPr id="13" name="Grupp 12"/>
          <p:cNvGrpSpPr/>
          <p:nvPr/>
        </p:nvGrpSpPr>
        <p:grpSpPr>
          <a:xfrm>
            <a:off x="3541540" y="2060848"/>
            <a:ext cx="1855954" cy="1200329"/>
            <a:chOff x="1359726" y="1124744"/>
            <a:chExt cx="1855954" cy="1200329"/>
          </a:xfrm>
        </p:grpSpPr>
        <p:sp>
          <p:nvSpPr>
            <p:cNvPr id="10" name="textruta 9"/>
            <p:cNvSpPr txBox="1"/>
            <p:nvPr/>
          </p:nvSpPr>
          <p:spPr>
            <a:xfrm>
              <a:off x="1487488" y="1124744"/>
              <a:ext cx="1728192" cy="1200329"/>
            </a:xfrm>
            <a:prstGeom prst="rect">
              <a:avLst/>
            </a:prstGeom>
            <a:noFill/>
          </p:spPr>
          <p:txBody>
            <a:bodyPr wrap="square" rtlCol="0">
              <a:spAutoFit/>
            </a:bodyPr>
            <a:lstStyle/>
            <a:p>
              <a:r>
                <a:rPr lang="sv-SE" sz="7200" dirty="0">
                  <a:solidFill>
                    <a:schemeClr val="bg1">
                      <a:lumMod val="50000"/>
                    </a:schemeClr>
                  </a:solidFill>
                </a:rPr>
                <a:t>C</a:t>
              </a:r>
            </a:p>
          </p:txBody>
        </p:sp>
        <p:sp>
          <p:nvSpPr>
            <p:cNvPr id="12" name="Ellips 11"/>
            <p:cNvSpPr/>
            <p:nvPr/>
          </p:nvSpPr>
          <p:spPr>
            <a:xfrm>
              <a:off x="1359726" y="1239608"/>
              <a:ext cx="1008112" cy="1008112"/>
            </a:xfrm>
            <a:prstGeom prst="ellipse">
              <a:avLst/>
            </a:prstGeom>
            <a:noFill/>
            <a:ln w="5715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ln w="76200">
                  <a:solidFill>
                    <a:schemeClr val="tx1"/>
                  </a:solidFill>
                </a:ln>
                <a:noFill/>
              </a:endParaRPr>
            </a:p>
          </p:txBody>
        </p:sp>
      </p:grpSp>
    </p:spTree>
    <p:extLst>
      <p:ext uri="{BB962C8B-B14F-4D97-AF65-F5344CB8AC3E}">
        <p14:creationId xmlns:p14="http://schemas.microsoft.com/office/powerpoint/2010/main" val="3384095195"/>
      </p:ext>
    </p:extLst>
  </p:cSld>
  <p:clrMapOvr>
    <a:masterClrMapping/>
  </p:clrMapOvr>
</p:sld>
</file>

<file path=ppt/theme/theme1.xml><?xml version="1.0" encoding="utf-8"?>
<a:theme xmlns:a="http://schemas.openxmlformats.org/drawingml/2006/main" name="Office-tema">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tema">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65824</TotalTime>
  <Words>1284</Words>
  <Application>Microsoft Office PowerPoint</Application>
  <PresentationFormat>Bredbild</PresentationFormat>
  <Paragraphs>290</Paragraphs>
  <Slides>49</Slides>
  <Notes>49</Notes>
  <HiddenSlides>0</HiddenSlides>
  <MMClips>0</MMClips>
  <ScaleCrop>false</ScaleCrop>
  <HeadingPairs>
    <vt:vector size="6" baseType="variant">
      <vt:variant>
        <vt:lpstr>Använt teckensnitt</vt:lpstr>
      </vt:variant>
      <vt:variant>
        <vt:i4>4</vt:i4>
      </vt:variant>
      <vt:variant>
        <vt:lpstr>Tema</vt:lpstr>
      </vt:variant>
      <vt:variant>
        <vt:i4>1</vt:i4>
      </vt:variant>
      <vt:variant>
        <vt:lpstr>Bildrubriker</vt:lpstr>
      </vt:variant>
      <vt:variant>
        <vt:i4>49</vt:i4>
      </vt:variant>
    </vt:vector>
  </HeadingPairs>
  <TitlesOfParts>
    <vt:vector size="54" baseType="lpstr">
      <vt:lpstr>Arial</vt:lpstr>
      <vt:lpstr>Arial Rounded MT Bold</vt:lpstr>
      <vt:lpstr>Calibri</vt:lpstr>
      <vt:lpstr>Wingdings</vt:lpstr>
      <vt:lpstr>Office-tema</vt:lpstr>
      <vt:lpstr>PowerPoint-presentation</vt:lpstr>
      <vt:lpstr>PowerPoint-presentation</vt:lpstr>
      <vt:lpstr>PowerPoint-presentation</vt:lpstr>
      <vt:lpstr>PowerPoint-presentation</vt:lpstr>
      <vt:lpstr>PowerPoint-presentation</vt:lpstr>
      <vt:lpstr>PowerPoint-presentation</vt:lpstr>
      <vt:lpstr>PowerPoint-presentation</vt:lpstr>
      <vt:lpstr>PowerPoint-presentation</vt:lpstr>
      <vt:lpstr>PowerPoint-presentation</vt:lpstr>
      <vt:lpstr>PowerPoint-presentation</vt:lpstr>
      <vt:lpstr>PowerPoint-presentation</vt:lpstr>
      <vt:lpstr>PowerPoint-presentation</vt:lpstr>
      <vt:lpstr>PowerPoint-presentation</vt:lpstr>
      <vt:lpstr>PowerPoint-presentation</vt:lpstr>
      <vt:lpstr>PowerPoint-presentation</vt:lpstr>
      <vt:lpstr>PowerPoint-presentation</vt:lpstr>
      <vt:lpstr>PowerPoint-presentation</vt:lpstr>
      <vt:lpstr>PowerPoint-presentation</vt:lpstr>
      <vt:lpstr>PowerPoint-presentation</vt:lpstr>
      <vt:lpstr>PowerPoint-presentation</vt:lpstr>
      <vt:lpstr>PowerPoint-presentation</vt:lpstr>
      <vt:lpstr>PowerPoint-presentation</vt:lpstr>
      <vt:lpstr>PowerPoint-presentation</vt:lpstr>
      <vt:lpstr>PowerPoint-presentation</vt:lpstr>
      <vt:lpstr>PowerPoint-presentation</vt:lpstr>
      <vt:lpstr>PowerPoint-presentation</vt:lpstr>
      <vt:lpstr>PowerPoint-presentation</vt:lpstr>
      <vt:lpstr>PowerPoint-presentation</vt:lpstr>
      <vt:lpstr>PowerPoint-presentation</vt:lpstr>
      <vt:lpstr>PowerPoint-presentation</vt:lpstr>
      <vt:lpstr>PowerPoint-presentation</vt:lpstr>
      <vt:lpstr>PowerPoint-presentation</vt:lpstr>
      <vt:lpstr>PowerPoint-presentation</vt:lpstr>
      <vt:lpstr>PowerPoint-presentation</vt:lpstr>
      <vt:lpstr>PowerPoint-presentation</vt:lpstr>
      <vt:lpstr>PowerPoint-presentation</vt:lpstr>
      <vt:lpstr>PowerPoint-presentation</vt:lpstr>
      <vt:lpstr>PowerPoint-presentation</vt:lpstr>
      <vt:lpstr>PowerPoint-presentation</vt:lpstr>
      <vt:lpstr>PowerPoint-presentation</vt:lpstr>
      <vt:lpstr>PowerPoint-presentation</vt:lpstr>
      <vt:lpstr>PowerPoint-presentation</vt:lpstr>
      <vt:lpstr>PowerPoint-presentation</vt:lpstr>
      <vt:lpstr>PowerPoint-presentation</vt:lpstr>
      <vt:lpstr>PowerPoint-presentation</vt:lpstr>
      <vt:lpstr>PowerPoint-presentation</vt:lpstr>
      <vt:lpstr>PowerPoint-presentation</vt:lpstr>
      <vt:lpstr>PowerPoint-presentation</vt:lpstr>
      <vt:lpstr>PowerPoint-presentation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PowerPoint-presentation</dc:title>
  <dc:creator>HansPhilip</dc:creator>
  <cp:lastModifiedBy>Hans Philip Zachau</cp:lastModifiedBy>
  <cp:revision>413</cp:revision>
  <dcterms:created xsi:type="dcterms:W3CDTF">2020-10-20T10:59:06Z</dcterms:created>
  <dcterms:modified xsi:type="dcterms:W3CDTF">2026-03-27T11:47:56Z</dcterms:modified>
</cp:coreProperties>
</file>